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6" r:id="rId10"/>
    <p:sldId id="263" r:id="rId11"/>
    <p:sldId id="265" r:id="rId12"/>
    <p:sldId id="268" r:id="rId13"/>
    <p:sldId id="277" r:id="rId14"/>
    <p:sldId id="269" r:id="rId15"/>
    <p:sldId id="283" r:id="rId16"/>
    <p:sldId id="273" r:id="rId17"/>
    <p:sldId id="270" r:id="rId18"/>
    <p:sldId id="279" r:id="rId19"/>
    <p:sldId id="271" r:id="rId20"/>
    <p:sldId id="272" r:id="rId21"/>
    <p:sldId id="274" r:id="rId22"/>
    <p:sldId id="281" r:id="rId23"/>
    <p:sldId id="276" r:id="rId24"/>
    <p:sldId id="280" r:id="rId25"/>
    <p:sldId id="282" r:id="rId26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28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usz\Documents\wykres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usz\Documents\wykres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usz\Documents\wykres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usz\Documents\wykres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usz\Documents\wykres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Zeszyt2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usz\Documents\wykres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Files</a:t>
            </a:r>
            <a:r>
              <a:rPr lang="pl-PL" baseline="0"/>
              <a:t> by size</a:t>
            </a:r>
            <a:endParaRPr lang="pl-PL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'files by size'!$B$1:$L$1</c:f>
              <c:strCache>
                <c:ptCount val="11"/>
                <c:pt idx="0">
                  <c:v>0</c:v>
                </c:pt>
                <c:pt idx="1">
                  <c:v>1 - 9 b</c:v>
                </c:pt>
                <c:pt idx="2">
                  <c:v>10 - 99 b </c:v>
                </c:pt>
                <c:pt idx="3">
                  <c:v>100 - 1000b</c:v>
                </c:pt>
                <c:pt idx="4">
                  <c:v>1kb - 10kb</c:v>
                </c:pt>
                <c:pt idx="5">
                  <c:v>10kb - 100kb</c:v>
                </c:pt>
                <c:pt idx="6">
                  <c:v>100kb - 1mb</c:v>
                </c:pt>
                <c:pt idx="7">
                  <c:v>1mb - 10mb</c:v>
                </c:pt>
                <c:pt idx="8">
                  <c:v>10mb - 100mb</c:v>
                </c:pt>
                <c:pt idx="9">
                  <c:v>100mb - 1gb</c:v>
                </c:pt>
                <c:pt idx="10">
                  <c:v>over 1gb</c:v>
                </c:pt>
              </c:strCache>
            </c:strRef>
          </c:cat>
          <c:val>
            <c:numRef>
              <c:f>'files by size'!$B$2:$L$2</c:f>
              <c:numCache>
                <c:formatCode>General</c:formatCode>
                <c:ptCount val="11"/>
                <c:pt idx="0">
                  <c:v>193933</c:v>
                </c:pt>
                <c:pt idx="1">
                  <c:v>263324</c:v>
                </c:pt>
                <c:pt idx="2">
                  <c:v>897338</c:v>
                </c:pt>
                <c:pt idx="3">
                  <c:v>3589235</c:v>
                </c:pt>
                <c:pt idx="4">
                  <c:v>6299001</c:v>
                </c:pt>
                <c:pt idx="5">
                  <c:v>7080337</c:v>
                </c:pt>
                <c:pt idx="6">
                  <c:v>2430027</c:v>
                </c:pt>
                <c:pt idx="7">
                  <c:v>1533659</c:v>
                </c:pt>
                <c:pt idx="8">
                  <c:v>300684</c:v>
                </c:pt>
                <c:pt idx="9">
                  <c:v>23764</c:v>
                </c:pt>
                <c:pt idx="10">
                  <c:v>3026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260096"/>
        <c:axId val="186929536"/>
      </c:barChart>
      <c:catAx>
        <c:axId val="186260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6929536"/>
        <c:crosses val="autoZero"/>
        <c:auto val="1"/>
        <c:lblAlgn val="ctr"/>
        <c:lblOffset val="100"/>
        <c:noMultiLvlLbl val="0"/>
      </c:catAx>
      <c:valAx>
        <c:axId val="186929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6260096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pl-PL"/>
                    <a:t>x 10^6</a:t>
                  </a:r>
                </a:p>
              </c:rich>
            </c:tx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extensions!$B$1</c:f>
              <c:strCache>
                <c:ptCount val="1"/>
                <c:pt idx="0">
                  <c:v>Count</c:v>
                </c:pt>
              </c:strCache>
            </c:strRef>
          </c:tx>
          <c:invertIfNegative val="0"/>
          <c:cat>
            <c:strRef>
              <c:f>extensions!$W$2:$W$22</c:f>
              <c:strCache>
                <c:ptCount val="21"/>
                <c:pt idx="0">
                  <c:v>null</c:v>
                </c:pt>
                <c:pt idx="1">
                  <c:v>png</c:v>
                </c:pt>
                <c:pt idx="2">
                  <c:v>pdf</c:v>
                </c:pt>
                <c:pt idx="3">
                  <c:v>dat</c:v>
                </c:pt>
                <c:pt idx="4">
                  <c:v>jpg</c:v>
                </c:pt>
                <c:pt idx="5">
                  <c:v>svn</c:v>
                </c:pt>
                <c:pt idx="6">
                  <c:v>root</c:v>
                </c:pt>
                <c:pt idx="7">
                  <c:v>txt</c:v>
                </c:pt>
                <c:pt idx="8">
                  <c:v>eps</c:v>
                </c:pt>
                <c:pt idx="9">
                  <c:v>h</c:v>
                </c:pt>
                <c:pt idx="10">
                  <c:v>npy</c:v>
                </c:pt>
                <c:pt idx="11">
                  <c:v>c</c:v>
                </c:pt>
                <c:pt idx="13">
                  <c:v>html</c:v>
                </c:pt>
                <c:pt idx="14">
                  <c:v>log</c:v>
                </c:pt>
                <c:pt idx="15">
                  <c:v>gif</c:v>
                </c:pt>
                <c:pt idx="16">
                  <c:v>xml</c:v>
                </c:pt>
                <c:pt idx="17">
                  <c:v>olk14message</c:v>
                </c:pt>
                <c:pt idx="18">
                  <c:v>tex</c:v>
                </c:pt>
                <c:pt idx="19">
                  <c:v>o</c:v>
                </c:pt>
                <c:pt idx="20">
                  <c:v>f</c:v>
                </c:pt>
              </c:strCache>
            </c:strRef>
          </c:cat>
          <c:val>
            <c:numRef>
              <c:f>extensions!$X$2:$X$21</c:f>
              <c:numCache>
                <c:formatCode>General</c:formatCode>
                <c:ptCount val="20"/>
                <c:pt idx="0">
                  <c:v>2594608</c:v>
                </c:pt>
                <c:pt idx="1">
                  <c:v>1874779</c:v>
                </c:pt>
                <c:pt idx="2">
                  <c:v>1704412</c:v>
                </c:pt>
                <c:pt idx="3">
                  <c:v>1506423</c:v>
                </c:pt>
                <c:pt idx="4">
                  <c:v>1479087</c:v>
                </c:pt>
                <c:pt idx="5">
                  <c:v>925418</c:v>
                </c:pt>
                <c:pt idx="6">
                  <c:v>862605</c:v>
                </c:pt>
                <c:pt idx="7">
                  <c:v>860986</c:v>
                </c:pt>
                <c:pt idx="8">
                  <c:v>792770</c:v>
                </c:pt>
                <c:pt idx="9">
                  <c:v>452399</c:v>
                </c:pt>
                <c:pt idx="10">
                  <c:v>409146</c:v>
                </c:pt>
                <c:pt idx="11">
                  <c:v>354314</c:v>
                </c:pt>
                <c:pt idx="12">
                  <c:v>332326</c:v>
                </c:pt>
                <c:pt idx="13">
                  <c:v>322746</c:v>
                </c:pt>
                <c:pt idx="14">
                  <c:v>289946</c:v>
                </c:pt>
                <c:pt idx="15">
                  <c:v>251260</c:v>
                </c:pt>
                <c:pt idx="16">
                  <c:v>247987</c:v>
                </c:pt>
                <c:pt idx="17">
                  <c:v>200099</c:v>
                </c:pt>
                <c:pt idx="18">
                  <c:v>181521</c:v>
                </c:pt>
                <c:pt idx="19">
                  <c:v>167791</c:v>
                </c:pt>
              </c:numCache>
            </c:numRef>
          </c:val>
        </c:ser>
        <c:ser>
          <c:idx val="2"/>
          <c:order val="1"/>
          <c:tx>
            <c:strRef>
              <c:f>extensions!$D$1</c:f>
              <c:strCache>
                <c:ptCount val="1"/>
                <c:pt idx="0">
                  <c:v>size(GB)</c:v>
                </c:pt>
              </c:strCache>
            </c:strRef>
          </c:tx>
          <c:invertIfNegative val="0"/>
          <c:cat>
            <c:strRef>
              <c:f>extensions!$W$2:$W$22</c:f>
              <c:strCache>
                <c:ptCount val="21"/>
                <c:pt idx="0">
                  <c:v>null</c:v>
                </c:pt>
                <c:pt idx="1">
                  <c:v>png</c:v>
                </c:pt>
                <c:pt idx="2">
                  <c:v>pdf</c:v>
                </c:pt>
                <c:pt idx="3">
                  <c:v>dat</c:v>
                </c:pt>
                <c:pt idx="4">
                  <c:v>jpg</c:v>
                </c:pt>
                <c:pt idx="5">
                  <c:v>svn</c:v>
                </c:pt>
                <c:pt idx="6">
                  <c:v>root</c:v>
                </c:pt>
                <c:pt idx="7">
                  <c:v>txt</c:v>
                </c:pt>
                <c:pt idx="8">
                  <c:v>eps</c:v>
                </c:pt>
                <c:pt idx="9">
                  <c:v>h</c:v>
                </c:pt>
                <c:pt idx="10">
                  <c:v>npy</c:v>
                </c:pt>
                <c:pt idx="11">
                  <c:v>c</c:v>
                </c:pt>
                <c:pt idx="13">
                  <c:v>html</c:v>
                </c:pt>
                <c:pt idx="14">
                  <c:v>log</c:v>
                </c:pt>
                <c:pt idx="15">
                  <c:v>gif</c:v>
                </c:pt>
                <c:pt idx="16">
                  <c:v>xml</c:v>
                </c:pt>
                <c:pt idx="17">
                  <c:v>olk14message</c:v>
                </c:pt>
                <c:pt idx="18">
                  <c:v>tex</c:v>
                </c:pt>
                <c:pt idx="19">
                  <c:v>o</c:v>
                </c:pt>
                <c:pt idx="20">
                  <c:v>f</c:v>
                </c:pt>
              </c:strCache>
            </c:strRef>
          </c:cat>
          <c:val>
            <c:numRef>
              <c:f>extensions!$Z$2:$Z$22</c:f>
              <c:numCache>
                <c:formatCode>General</c:formatCode>
                <c:ptCount val="21"/>
                <c:pt idx="0">
                  <c:v>3658233.4214290604</c:v>
                </c:pt>
                <c:pt idx="1">
                  <c:v>257955.01877646893</c:v>
                </c:pt>
                <c:pt idx="2">
                  <c:v>1075567.6798876375</c:v>
                </c:pt>
                <c:pt idx="3">
                  <c:v>153855.5903006345</c:v>
                </c:pt>
                <c:pt idx="4">
                  <c:v>2247124.5779283345</c:v>
                </c:pt>
                <c:pt idx="5">
                  <c:v>60552.662395872176</c:v>
                </c:pt>
                <c:pt idx="6">
                  <c:v>6082798.8205589354</c:v>
                </c:pt>
                <c:pt idx="7">
                  <c:v>269811.79142463952</c:v>
                </c:pt>
                <c:pt idx="8">
                  <c:v>66961.797104217112</c:v>
                </c:pt>
                <c:pt idx="9">
                  <c:v>2898.0489065870643</c:v>
                </c:pt>
                <c:pt idx="10">
                  <c:v>770.72613406926394</c:v>
                </c:pt>
                <c:pt idx="11">
                  <c:v>15488.099276088178</c:v>
                </c:pt>
                <c:pt idx="12">
                  <c:v>1028.7780780345201</c:v>
                </c:pt>
                <c:pt idx="13">
                  <c:v>5904.2408345267177</c:v>
                </c:pt>
                <c:pt idx="14">
                  <c:v>63004.435108974576</c:v>
                </c:pt>
                <c:pt idx="15">
                  <c:v>5511.7653030902147</c:v>
                </c:pt>
                <c:pt idx="16">
                  <c:v>37130.835264921188</c:v>
                </c:pt>
                <c:pt idx="17">
                  <c:v>4050.4704145714641</c:v>
                </c:pt>
                <c:pt idx="18">
                  <c:v>2694.4070626050234</c:v>
                </c:pt>
                <c:pt idx="19">
                  <c:v>30404.986643232405</c:v>
                </c:pt>
                <c:pt idx="20">
                  <c:v>2315.5344519764185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161024"/>
        <c:axId val="188162816"/>
      </c:barChart>
      <c:catAx>
        <c:axId val="188161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8162816"/>
        <c:crosses val="autoZero"/>
        <c:auto val="1"/>
        <c:lblAlgn val="ctr"/>
        <c:lblOffset val="100"/>
        <c:noMultiLvlLbl val="0"/>
      </c:catAx>
      <c:valAx>
        <c:axId val="188162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161024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pl-PL"/>
                    <a:t>M</a:t>
                  </a:r>
                </a:p>
              </c:rich>
            </c:tx>
          </c:dispUnitsLbl>
        </c:dispUnits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Transfers</c:v>
                </c:pt>
              </c:strCache>
            </c:strRef>
          </c:tx>
          <c:cat>
            <c:strRef>
              <c:f>Arkusz1!$A$2:$A$4</c:f>
              <c:strCache>
                <c:ptCount val="3"/>
                <c:pt idx="0">
                  <c:v>CERN</c:v>
                </c:pt>
                <c:pt idx="1">
                  <c:v>Unviersities / Institutions</c:v>
                </c:pt>
                <c:pt idx="2">
                  <c:v>Others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57.7</c:v>
                </c:pt>
                <c:pt idx="1">
                  <c:v>23.5</c:v>
                </c:pt>
                <c:pt idx="2">
                  <c:v>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err="1" smtClean="0"/>
              <a:t>GETs</a:t>
            </a:r>
            <a:r>
              <a:rPr lang="pl-PL" baseline="0" dirty="0" smtClean="0"/>
              <a:t> vs </a:t>
            </a:r>
            <a:r>
              <a:rPr lang="pl-PL" baseline="0" dirty="0" err="1" smtClean="0"/>
              <a:t>PUTs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'http codes'!$A$1</c:f>
              <c:strCache>
                <c:ptCount val="1"/>
                <c:pt idx="0">
                  <c:v>HTTP code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'http codes'!$A$2:$A$3</c:f>
              <c:strCache>
                <c:ptCount val="2"/>
                <c:pt idx="0">
                  <c:v>PUT</c:v>
                </c:pt>
                <c:pt idx="1">
                  <c:v>GET</c:v>
                </c:pt>
              </c:strCache>
            </c:strRef>
          </c:cat>
          <c:val>
            <c:numRef>
              <c:f>'http codes'!$B$2:$B$3</c:f>
              <c:numCache>
                <c:formatCode>General</c:formatCode>
                <c:ptCount val="2"/>
                <c:pt idx="0">
                  <c:v>16946070</c:v>
                </c:pt>
                <c:pt idx="1">
                  <c:v>21579317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err="1"/>
              <a:t>Sample</a:t>
            </a:r>
            <a:r>
              <a:rPr lang="pl-PL" baseline="0" dirty="0"/>
              <a:t> </a:t>
            </a:r>
            <a:r>
              <a:rPr lang="pl-PL" baseline="0" dirty="0" err="1"/>
              <a:t>user</a:t>
            </a:r>
            <a:r>
              <a:rPr lang="pl-PL" baseline="0" dirty="0"/>
              <a:t> </a:t>
            </a:r>
            <a:r>
              <a:rPr lang="pl-PL" baseline="0" dirty="0" err="1" smtClean="0"/>
              <a:t>transfers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count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'typical user'!$E$1</c:f>
              <c:strCache>
                <c:ptCount val="1"/>
                <c:pt idx="0">
                  <c:v>Count</c:v>
                </c:pt>
              </c:strCache>
            </c:strRef>
          </c:tx>
          <c:marker>
            <c:symbol val="none"/>
          </c:marker>
          <c:xVal>
            <c:numRef>
              <c:f>'typical user'!$D$2:$D$191</c:f>
              <c:numCache>
                <c:formatCode>m/d/yyyy</c:formatCode>
                <c:ptCount val="190"/>
                <c:pt idx="0">
                  <c:v>42088</c:v>
                </c:pt>
                <c:pt idx="1">
                  <c:v>42089</c:v>
                </c:pt>
                <c:pt idx="2">
                  <c:v>42090</c:v>
                </c:pt>
                <c:pt idx="3">
                  <c:v>42091</c:v>
                </c:pt>
                <c:pt idx="4">
                  <c:v>42092</c:v>
                </c:pt>
                <c:pt idx="5">
                  <c:v>42093</c:v>
                </c:pt>
                <c:pt idx="6">
                  <c:v>42094</c:v>
                </c:pt>
                <c:pt idx="7">
                  <c:v>42095</c:v>
                </c:pt>
                <c:pt idx="8">
                  <c:v>42096</c:v>
                </c:pt>
                <c:pt idx="9">
                  <c:v>42097</c:v>
                </c:pt>
                <c:pt idx="10">
                  <c:v>42098</c:v>
                </c:pt>
                <c:pt idx="11">
                  <c:v>42099</c:v>
                </c:pt>
                <c:pt idx="12">
                  <c:v>42100</c:v>
                </c:pt>
                <c:pt idx="13">
                  <c:v>42101</c:v>
                </c:pt>
                <c:pt idx="14">
                  <c:v>42102</c:v>
                </c:pt>
                <c:pt idx="15">
                  <c:v>42103</c:v>
                </c:pt>
                <c:pt idx="16">
                  <c:v>42104</c:v>
                </c:pt>
                <c:pt idx="17">
                  <c:v>42105</c:v>
                </c:pt>
                <c:pt idx="18">
                  <c:v>42106</c:v>
                </c:pt>
                <c:pt idx="19">
                  <c:v>42107</c:v>
                </c:pt>
                <c:pt idx="20">
                  <c:v>42108</c:v>
                </c:pt>
                <c:pt idx="21">
                  <c:v>42109</c:v>
                </c:pt>
                <c:pt idx="22">
                  <c:v>42110</c:v>
                </c:pt>
                <c:pt idx="23">
                  <c:v>42111</c:v>
                </c:pt>
                <c:pt idx="24">
                  <c:v>42112</c:v>
                </c:pt>
                <c:pt idx="25">
                  <c:v>42113</c:v>
                </c:pt>
                <c:pt idx="26">
                  <c:v>42114</c:v>
                </c:pt>
                <c:pt idx="27">
                  <c:v>42115</c:v>
                </c:pt>
                <c:pt idx="28">
                  <c:v>42116</c:v>
                </c:pt>
                <c:pt idx="29">
                  <c:v>42117</c:v>
                </c:pt>
                <c:pt idx="30">
                  <c:v>42118</c:v>
                </c:pt>
                <c:pt idx="31">
                  <c:v>42119</c:v>
                </c:pt>
                <c:pt idx="32">
                  <c:v>42120</c:v>
                </c:pt>
                <c:pt idx="33">
                  <c:v>42121</c:v>
                </c:pt>
                <c:pt idx="34">
                  <c:v>42122</c:v>
                </c:pt>
                <c:pt idx="35">
                  <c:v>42123</c:v>
                </c:pt>
                <c:pt idx="36">
                  <c:v>42124</c:v>
                </c:pt>
                <c:pt idx="37">
                  <c:v>42125</c:v>
                </c:pt>
                <c:pt idx="38">
                  <c:v>42126</c:v>
                </c:pt>
                <c:pt idx="39">
                  <c:v>42127</c:v>
                </c:pt>
                <c:pt idx="40">
                  <c:v>42128</c:v>
                </c:pt>
                <c:pt idx="41">
                  <c:v>42129</c:v>
                </c:pt>
                <c:pt idx="42">
                  <c:v>42130</c:v>
                </c:pt>
                <c:pt idx="43">
                  <c:v>42131</c:v>
                </c:pt>
                <c:pt idx="44">
                  <c:v>42132</c:v>
                </c:pt>
                <c:pt idx="45">
                  <c:v>42133</c:v>
                </c:pt>
                <c:pt idx="46">
                  <c:v>42134</c:v>
                </c:pt>
                <c:pt idx="47">
                  <c:v>42135</c:v>
                </c:pt>
                <c:pt idx="48">
                  <c:v>42136</c:v>
                </c:pt>
                <c:pt idx="49">
                  <c:v>42137</c:v>
                </c:pt>
                <c:pt idx="50">
                  <c:v>42138</c:v>
                </c:pt>
                <c:pt idx="51">
                  <c:v>42139</c:v>
                </c:pt>
                <c:pt idx="52">
                  <c:v>42140</c:v>
                </c:pt>
                <c:pt idx="53">
                  <c:v>42141</c:v>
                </c:pt>
                <c:pt idx="54">
                  <c:v>42142</c:v>
                </c:pt>
                <c:pt idx="55">
                  <c:v>42143</c:v>
                </c:pt>
                <c:pt idx="56">
                  <c:v>42144</c:v>
                </c:pt>
                <c:pt idx="57">
                  <c:v>42145</c:v>
                </c:pt>
                <c:pt idx="58">
                  <c:v>42146</c:v>
                </c:pt>
                <c:pt idx="59">
                  <c:v>42147</c:v>
                </c:pt>
                <c:pt idx="60">
                  <c:v>42148</c:v>
                </c:pt>
                <c:pt idx="61">
                  <c:v>42149</c:v>
                </c:pt>
                <c:pt idx="62">
                  <c:v>42150</c:v>
                </c:pt>
                <c:pt idx="63">
                  <c:v>42151</c:v>
                </c:pt>
                <c:pt idx="64">
                  <c:v>42152</c:v>
                </c:pt>
                <c:pt idx="65">
                  <c:v>42153</c:v>
                </c:pt>
                <c:pt idx="66">
                  <c:v>42154</c:v>
                </c:pt>
                <c:pt idx="67">
                  <c:v>42155</c:v>
                </c:pt>
                <c:pt idx="68">
                  <c:v>42156</c:v>
                </c:pt>
                <c:pt idx="69">
                  <c:v>42157</c:v>
                </c:pt>
                <c:pt idx="70">
                  <c:v>42158</c:v>
                </c:pt>
                <c:pt idx="71">
                  <c:v>42159</c:v>
                </c:pt>
                <c:pt idx="72">
                  <c:v>42160</c:v>
                </c:pt>
                <c:pt idx="73">
                  <c:v>42161</c:v>
                </c:pt>
                <c:pt idx="74">
                  <c:v>42162</c:v>
                </c:pt>
                <c:pt idx="75">
                  <c:v>42163</c:v>
                </c:pt>
                <c:pt idx="76">
                  <c:v>42164</c:v>
                </c:pt>
                <c:pt idx="77">
                  <c:v>42165</c:v>
                </c:pt>
                <c:pt idx="78">
                  <c:v>42166</c:v>
                </c:pt>
                <c:pt idx="79">
                  <c:v>42167</c:v>
                </c:pt>
                <c:pt idx="80">
                  <c:v>42168</c:v>
                </c:pt>
                <c:pt idx="81">
                  <c:v>42169</c:v>
                </c:pt>
                <c:pt idx="82">
                  <c:v>42170</c:v>
                </c:pt>
                <c:pt idx="83">
                  <c:v>42171</c:v>
                </c:pt>
                <c:pt idx="84">
                  <c:v>42172</c:v>
                </c:pt>
                <c:pt idx="85">
                  <c:v>42173</c:v>
                </c:pt>
                <c:pt idx="86">
                  <c:v>42174</c:v>
                </c:pt>
                <c:pt idx="87">
                  <c:v>42175</c:v>
                </c:pt>
                <c:pt idx="88">
                  <c:v>42176</c:v>
                </c:pt>
                <c:pt idx="89">
                  <c:v>42177</c:v>
                </c:pt>
                <c:pt idx="90">
                  <c:v>42178</c:v>
                </c:pt>
                <c:pt idx="91">
                  <c:v>42179</c:v>
                </c:pt>
                <c:pt idx="92">
                  <c:v>42180</c:v>
                </c:pt>
                <c:pt idx="93">
                  <c:v>42181</c:v>
                </c:pt>
                <c:pt idx="94">
                  <c:v>42182</c:v>
                </c:pt>
                <c:pt idx="95">
                  <c:v>42183</c:v>
                </c:pt>
                <c:pt idx="96">
                  <c:v>42184</c:v>
                </c:pt>
                <c:pt idx="97">
                  <c:v>42185</c:v>
                </c:pt>
                <c:pt idx="98">
                  <c:v>42186</c:v>
                </c:pt>
                <c:pt idx="99">
                  <c:v>42187</c:v>
                </c:pt>
                <c:pt idx="100">
                  <c:v>42188</c:v>
                </c:pt>
                <c:pt idx="101">
                  <c:v>42189</c:v>
                </c:pt>
                <c:pt idx="102">
                  <c:v>42190</c:v>
                </c:pt>
                <c:pt idx="103">
                  <c:v>42191</c:v>
                </c:pt>
                <c:pt idx="104">
                  <c:v>42192</c:v>
                </c:pt>
                <c:pt idx="105">
                  <c:v>42193</c:v>
                </c:pt>
                <c:pt idx="106">
                  <c:v>42194</c:v>
                </c:pt>
                <c:pt idx="107">
                  <c:v>42195</c:v>
                </c:pt>
                <c:pt idx="108">
                  <c:v>42196</c:v>
                </c:pt>
                <c:pt idx="109">
                  <c:v>42197</c:v>
                </c:pt>
                <c:pt idx="110">
                  <c:v>42198</c:v>
                </c:pt>
                <c:pt idx="111">
                  <c:v>42199</c:v>
                </c:pt>
                <c:pt idx="112">
                  <c:v>42200</c:v>
                </c:pt>
                <c:pt idx="113">
                  <c:v>42201</c:v>
                </c:pt>
                <c:pt idx="114">
                  <c:v>42202</c:v>
                </c:pt>
                <c:pt idx="115">
                  <c:v>42203</c:v>
                </c:pt>
                <c:pt idx="116">
                  <c:v>42204</c:v>
                </c:pt>
                <c:pt idx="117">
                  <c:v>42205</c:v>
                </c:pt>
                <c:pt idx="118">
                  <c:v>42206</c:v>
                </c:pt>
                <c:pt idx="119">
                  <c:v>42207</c:v>
                </c:pt>
                <c:pt idx="120">
                  <c:v>42208</c:v>
                </c:pt>
                <c:pt idx="121">
                  <c:v>42209</c:v>
                </c:pt>
                <c:pt idx="122">
                  <c:v>42210</c:v>
                </c:pt>
                <c:pt idx="123">
                  <c:v>42211</c:v>
                </c:pt>
                <c:pt idx="124">
                  <c:v>42212</c:v>
                </c:pt>
                <c:pt idx="125">
                  <c:v>42213</c:v>
                </c:pt>
                <c:pt idx="126">
                  <c:v>42214</c:v>
                </c:pt>
                <c:pt idx="127">
                  <c:v>42215</c:v>
                </c:pt>
                <c:pt idx="128">
                  <c:v>42216</c:v>
                </c:pt>
                <c:pt idx="129">
                  <c:v>42217</c:v>
                </c:pt>
                <c:pt idx="130">
                  <c:v>42218</c:v>
                </c:pt>
                <c:pt idx="131">
                  <c:v>42219</c:v>
                </c:pt>
                <c:pt idx="132">
                  <c:v>42220</c:v>
                </c:pt>
                <c:pt idx="133">
                  <c:v>42221</c:v>
                </c:pt>
                <c:pt idx="134">
                  <c:v>42222</c:v>
                </c:pt>
                <c:pt idx="135">
                  <c:v>42223</c:v>
                </c:pt>
                <c:pt idx="136">
                  <c:v>42224</c:v>
                </c:pt>
                <c:pt idx="137">
                  <c:v>42225</c:v>
                </c:pt>
                <c:pt idx="138">
                  <c:v>42226</c:v>
                </c:pt>
                <c:pt idx="139">
                  <c:v>42227</c:v>
                </c:pt>
                <c:pt idx="140">
                  <c:v>42228</c:v>
                </c:pt>
                <c:pt idx="141">
                  <c:v>42229</c:v>
                </c:pt>
                <c:pt idx="142">
                  <c:v>42230</c:v>
                </c:pt>
                <c:pt idx="143">
                  <c:v>42231</c:v>
                </c:pt>
                <c:pt idx="144">
                  <c:v>42232</c:v>
                </c:pt>
                <c:pt idx="145">
                  <c:v>42233</c:v>
                </c:pt>
                <c:pt idx="146">
                  <c:v>42234</c:v>
                </c:pt>
                <c:pt idx="147">
                  <c:v>42235</c:v>
                </c:pt>
                <c:pt idx="148">
                  <c:v>42236</c:v>
                </c:pt>
                <c:pt idx="149">
                  <c:v>42237</c:v>
                </c:pt>
                <c:pt idx="150">
                  <c:v>42238</c:v>
                </c:pt>
                <c:pt idx="151">
                  <c:v>42239</c:v>
                </c:pt>
                <c:pt idx="152">
                  <c:v>42240</c:v>
                </c:pt>
                <c:pt idx="153">
                  <c:v>42241</c:v>
                </c:pt>
                <c:pt idx="154">
                  <c:v>42242</c:v>
                </c:pt>
                <c:pt idx="155">
                  <c:v>42243</c:v>
                </c:pt>
                <c:pt idx="156">
                  <c:v>42244</c:v>
                </c:pt>
                <c:pt idx="157">
                  <c:v>42245</c:v>
                </c:pt>
                <c:pt idx="158">
                  <c:v>42246</c:v>
                </c:pt>
                <c:pt idx="159">
                  <c:v>42247</c:v>
                </c:pt>
                <c:pt idx="160">
                  <c:v>42248</c:v>
                </c:pt>
                <c:pt idx="161">
                  <c:v>42249</c:v>
                </c:pt>
                <c:pt idx="162">
                  <c:v>42250</c:v>
                </c:pt>
                <c:pt idx="163">
                  <c:v>42251</c:v>
                </c:pt>
                <c:pt idx="164">
                  <c:v>42252</c:v>
                </c:pt>
                <c:pt idx="165">
                  <c:v>42253</c:v>
                </c:pt>
                <c:pt idx="166">
                  <c:v>42254</c:v>
                </c:pt>
                <c:pt idx="167">
                  <c:v>42255</c:v>
                </c:pt>
                <c:pt idx="168">
                  <c:v>42256</c:v>
                </c:pt>
                <c:pt idx="169">
                  <c:v>42257</c:v>
                </c:pt>
                <c:pt idx="170">
                  <c:v>42258</c:v>
                </c:pt>
                <c:pt idx="171">
                  <c:v>42259</c:v>
                </c:pt>
                <c:pt idx="172">
                  <c:v>42260</c:v>
                </c:pt>
                <c:pt idx="173">
                  <c:v>42261</c:v>
                </c:pt>
                <c:pt idx="174">
                  <c:v>42262</c:v>
                </c:pt>
                <c:pt idx="175">
                  <c:v>42263</c:v>
                </c:pt>
                <c:pt idx="176">
                  <c:v>42264</c:v>
                </c:pt>
                <c:pt idx="177">
                  <c:v>42265</c:v>
                </c:pt>
                <c:pt idx="178">
                  <c:v>42266</c:v>
                </c:pt>
                <c:pt idx="179">
                  <c:v>42267</c:v>
                </c:pt>
                <c:pt idx="180">
                  <c:v>42268</c:v>
                </c:pt>
                <c:pt idx="181">
                  <c:v>42269</c:v>
                </c:pt>
                <c:pt idx="182">
                  <c:v>42270</c:v>
                </c:pt>
                <c:pt idx="183">
                  <c:v>42271</c:v>
                </c:pt>
                <c:pt idx="184">
                  <c:v>42272</c:v>
                </c:pt>
                <c:pt idx="185">
                  <c:v>42273</c:v>
                </c:pt>
                <c:pt idx="186">
                  <c:v>42274</c:v>
                </c:pt>
                <c:pt idx="187">
                  <c:v>42275</c:v>
                </c:pt>
                <c:pt idx="188">
                  <c:v>42276</c:v>
                </c:pt>
                <c:pt idx="189">
                  <c:v>42277</c:v>
                </c:pt>
              </c:numCache>
            </c:numRef>
          </c:xVal>
          <c:yVal>
            <c:numRef>
              <c:f>'typical user'!$E$2:$E$191</c:f>
              <c:numCache>
                <c:formatCode>General</c:formatCode>
                <c:ptCount val="190"/>
                <c:pt idx="0">
                  <c:v>55866</c:v>
                </c:pt>
                <c:pt idx="1">
                  <c:v>82343</c:v>
                </c:pt>
                <c:pt idx="2">
                  <c:v>171652</c:v>
                </c:pt>
                <c:pt idx="3">
                  <c:v>3146</c:v>
                </c:pt>
                <c:pt idx="4">
                  <c:v>0</c:v>
                </c:pt>
                <c:pt idx="5">
                  <c:v>108395</c:v>
                </c:pt>
                <c:pt idx="6">
                  <c:v>141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4</c:v>
                </c:pt>
                <c:pt idx="20">
                  <c:v>0</c:v>
                </c:pt>
                <c:pt idx="21">
                  <c:v>0</c:v>
                </c:pt>
                <c:pt idx="22">
                  <c:v>2123</c:v>
                </c:pt>
                <c:pt idx="23">
                  <c:v>17264</c:v>
                </c:pt>
                <c:pt idx="24">
                  <c:v>3337</c:v>
                </c:pt>
                <c:pt idx="25">
                  <c:v>7</c:v>
                </c:pt>
                <c:pt idx="26">
                  <c:v>66</c:v>
                </c:pt>
                <c:pt idx="27">
                  <c:v>22444</c:v>
                </c:pt>
                <c:pt idx="28">
                  <c:v>30165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376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34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13</c:v>
                </c:pt>
                <c:pt idx="76">
                  <c:v>13491</c:v>
                </c:pt>
                <c:pt idx="77">
                  <c:v>6185</c:v>
                </c:pt>
                <c:pt idx="78">
                  <c:v>1478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128</c:v>
                </c:pt>
                <c:pt idx="93">
                  <c:v>7651</c:v>
                </c:pt>
                <c:pt idx="94">
                  <c:v>0</c:v>
                </c:pt>
                <c:pt idx="95">
                  <c:v>23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1744</c:v>
                </c:pt>
                <c:pt idx="114">
                  <c:v>118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6222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15136"/>
        <c:axId val="12719616"/>
      </c:scatterChart>
      <c:valAx>
        <c:axId val="1271513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2719616"/>
        <c:crosses val="autoZero"/>
        <c:crossBetween val="midCat"/>
      </c:valAx>
      <c:valAx>
        <c:axId val="12719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71513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Power user file transfers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'typical user'!$R$1</c:f>
              <c:strCache>
                <c:ptCount val="1"/>
                <c:pt idx="0">
                  <c:v>Another sample user</c:v>
                </c:pt>
              </c:strCache>
            </c:strRef>
          </c:tx>
          <c:marker>
            <c:symbol val="none"/>
          </c:marker>
          <c:xVal>
            <c:numRef>
              <c:f>'typical user'!$Q$2:$Q$155</c:f>
              <c:numCache>
                <c:formatCode>m/d/yyyy</c:formatCode>
                <c:ptCount val="154"/>
                <c:pt idx="0">
                  <c:v>42083</c:v>
                </c:pt>
                <c:pt idx="1">
                  <c:v>42084</c:v>
                </c:pt>
                <c:pt idx="2">
                  <c:v>42085</c:v>
                </c:pt>
                <c:pt idx="3">
                  <c:v>42086</c:v>
                </c:pt>
                <c:pt idx="4">
                  <c:v>42087</c:v>
                </c:pt>
                <c:pt idx="5">
                  <c:v>42088</c:v>
                </c:pt>
                <c:pt idx="6">
                  <c:v>42089</c:v>
                </c:pt>
                <c:pt idx="7">
                  <c:v>42090</c:v>
                </c:pt>
                <c:pt idx="8">
                  <c:v>42091</c:v>
                </c:pt>
                <c:pt idx="9">
                  <c:v>42092</c:v>
                </c:pt>
                <c:pt idx="10">
                  <c:v>42093</c:v>
                </c:pt>
                <c:pt idx="11">
                  <c:v>42094</c:v>
                </c:pt>
                <c:pt idx="12">
                  <c:v>42095</c:v>
                </c:pt>
                <c:pt idx="13">
                  <c:v>42096</c:v>
                </c:pt>
                <c:pt idx="14">
                  <c:v>42097</c:v>
                </c:pt>
                <c:pt idx="15">
                  <c:v>42098</c:v>
                </c:pt>
                <c:pt idx="16">
                  <c:v>42100</c:v>
                </c:pt>
                <c:pt idx="17">
                  <c:v>42101</c:v>
                </c:pt>
                <c:pt idx="18">
                  <c:v>42102</c:v>
                </c:pt>
                <c:pt idx="19">
                  <c:v>42103</c:v>
                </c:pt>
                <c:pt idx="20">
                  <c:v>42104</c:v>
                </c:pt>
                <c:pt idx="21">
                  <c:v>42105</c:v>
                </c:pt>
                <c:pt idx="22">
                  <c:v>42107</c:v>
                </c:pt>
                <c:pt idx="23">
                  <c:v>42108</c:v>
                </c:pt>
                <c:pt idx="24">
                  <c:v>42109</c:v>
                </c:pt>
                <c:pt idx="25">
                  <c:v>42110</c:v>
                </c:pt>
                <c:pt idx="26">
                  <c:v>42111</c:v>
                </c:pt>
                <c:pt idx="27">
                  <c:v>42112</c:v>
                </c:pt>
                <c:pt idx="28">
                  <c:v>42114</c:v>
                </c:pt>
                <c:pt idx="29">
                  <c:v>42115</c:v>
                </c:pt>
                <c:pt idx="30">
                  <c:v>42116</c:v>
                </c:pt>
                <c:pt idx="31">
                  <c:v>42117</c:v>
                </c:pt>
                <c:pt idx="32">
                  <c:v>42118</c:v>
                </c:pt>
                <c:pt idx="33">
                  <c:v>42119</c:v>
                </c:pt>
                <c:pt idx="34">
                  <c:v>42122</c:v>
                </c:pt>
                <c:pt idx="35">
                  <c:v>42123</c:v>
                </c:pt>
                <c:pt idx="36">
                  <c:v>42124</c:v>
                </c:pt>
                <c:pt idx="37">
                  <c:v>42125</c:v>
                </c:pt>
                <c:pt idx="38">
                  <c:v>42126</c:v>
                </c:pt>
                <c:pt idx="39">
                  <c:v>42127</c:v>
                </c:pt>
                <c:pt idx="40">
                  <c:v>42128</c:v>
                </c:pt>
                <c:pt idx="41">
                  <c:v>42129</c:v>
                </c:pt>
                <c:pt idx="42">
                  <c:v>42130</c:v>
                </c:pt>
                <c:pt idx="43">
                  <c:v>42131</c:v>
                </c:pt>
                <c:pt idx="44">
                  <c:v>42132</c:v>
                </c:pt>
                <c:pt idx="45">
                  <c:v>42133</c:v>
                </c:pt>
                <c:pt idx="46">
                  <c:v>42134</c:v>
                </c:pt>
                <c:pt idx="47">
                  <c:v>42135</c:v>
                </c:pt>
                <c:pt idx="48">
                  <c:v>42136</c:v>
                </c:pt>
                <c:pt idx="49">
                  <c:v>42137</c:v>
                </c:pt>
                <c:pt idx="50">
                  <c:v>42138</c:v>
                </c:pt>
                <c:pt idx="51">
                  <c:v>42139</c:v>
                </c:pt>
                <c:pt idx="52">
                  <c:v>42140</c:v>
                </c:pt>
                <c:pt idx="53">
                  <c:v>42142</c:v>
                </c:pt>
                <c:pt idx="54">
                  <c:v>42143</c:v>
                </c:pt>
                <c:pt idx="55">
                  <c:v>42144</c:v>
                </c:pt>
                <c:pt idx="56">
                  <c:v>42145</c:v>
                </c:pt>
                <c:pt idx="57">
                  <c:v>42146</c:v>
                </c:pt>
                <c:pt idx="58">
                  <c:v>42147</c:v>
                </c:pt>
                <c:pt idx="59">
                  <c:v>42148</c:v>
                </c:pt>
                <c:pt idx="60">
                  <c:v>42156</c:v>
                </c:pt>
                <c:pt idx="61">
                  <c:v>42157</c:v>
                </c:pt>
                <c:pt idx="62">
                  <c:v>42158</c:v>
                </c:pt>
                <c:pt idx="63">
                  <c:v>42159</c:v>
                </c:pt>
                <c:pt idx="64">
                  <c:v>42160</c:v>
                </c:pt>
                <c:pt idx="65">
                  <c:v>42161</c:v>
                </c:pt>
                <c:pt idx="66">
                  <c:v>42162</c:v>
                </c:pt>
                <c:pt idx="67">
                  <c:v>42163</c:v>
                </c:pt>
                <c:pt idx="68">
                  <c:v>42164</c:v>
                </c:pt>
                <c:pt idx="69">
                  <c:v>42165</c:v>
                </c:pt>
                <c:pt idx="70">
                  <c:v>42166</c:v>
                </c:pt>
                <c:pt idx="71">
                  <c:v>42167</c:v>
                </c:pt>
                <c:pt idx="72">
                  <c:v>42168</c:v>
                </c:pt>
                <c:pt idx="73">
                  <c:v>42169</c:v>
                </c:pt>
                <c:pt idx="74">
                  <c:v>42170</c:v>
                </c:pt>
                <c:pt idx="75">
                  <c:v>42171</c:v>
                </c:pt>
                <c:pt idx="76">
                  <c:v>42172</c:v>
                </c:pt>
                <c:pt idx="77">
                  <c:v>42173</c:v>
                </c:pt>
                <c:pt idx="78">
                  <c:v>42174</c:v>
                </c:pt>
                <c:pt idx="79">
                  <c:v>42176</c:v>
                </c:pt>
                <c:pt idx="80">
                  <c:v>42177</c:v>
                </c:pt>
                <c:pt idx="81">
                  <c:v>42178</c:v>
                </c:pt>
                <c:pt idx="82">
                  <c:v>42179</c:v>
                </c:pt>
                <c:pt idx="83">
                  <c:v>42180</c:v>
                </c:pt>
                <c:pt idx="84">
                  <c:v>42181</c:v>
                </c:pt>
                <c:pt idx="85">
                  <c:v>42182</c:v>
                </c:pt>
                <c:pt idx="86">
                  <c:v>42183</c:v>
                </c:pt>
                <c:pt idx="87">
                  <c:v>42184</c:v>
                </c:pt>
                <c:pt idx="88">
                  <c:v>42185</c:v>
                </c:pt>
                <c:pt idx="89">
                  <c:v>42186</c:v>
                </c:pt>
                <c:pt idx="90">
                  <c:v>42187</c:v>
                </c:pt>
                <c:pt idx="91">
                  <c:v>42188</c:v>
                </c:pt>
                <c:pt idx="92">
                  <c:v>42189</c:v>
                </c:pt>
                <c:pt idx="93">
                  <c:v>42191</c:v>
                </c:pt>
                <c:pt idx="94">
                  <c:v>42192</c:v>
                </c:pt>
                <c:pt idx="95">
                  <c:v>42193</c:v>
                </c:pt>
                <c:pt idx="96">
                  <c:v>42194</c:v>
                </c:pt>
                <c:pt idx="97">
                  <c:v>42195</c:v>
                </c:pt>
                <c:pt idx="98">
                  <c:v>42196</c:v>
                </c:pt>
                <c:pt idx="99">
                  <c:v>42197</c:v>
                </c:pt>
                <c:pt idx="100">
                  <c:v>42198</c:v>
                </c:pt>
                <c:pt idx="101">
                  <c:v>42200</c:v>
                </c:pt>
                <c:pt idx="102">
                  <c:v>42201</c:v>
                </c:pt>
                <c:pt idx="103">
                  <c:v>42202</c:v>
                </c:pt>
                <c:pt idx="104">
                  <c:v>42203</c:v>
                </c:pt>
                <c:pt idx="105">
                  <c:v>42204</c:v>
                </c:pt>
                <c:pt idx="106">
                  <c:v>42205</c:v>
                </c:pt>
                <c:pt idx="107">
                  <c:v>42206</c:v>
                </c:pt>
                <c:pt idx="108">
                  <c:v>42207</c:v>
                </c:pt>
                <c:pt idx="109">
                  <c:v>42208</c:v>
                </c:pt>
                <c:pt idx="110">
                  <c:v>42209</c:v>
                </c:pt>
                <c:pt idx="111">
                  <c:v>42210</c:v>
                </c:pt>
                <c:pt idx="112">
                  <c:v>42211</c:v>
                </c:pt>
                <c:pt idx="113">
                  <c:v>42212</c:v>
                </c:pt>
                <c:pt idx="114">
                  <c:v>42213</c:v>
                </c:pt>
                <c:pt idx="115">
                  <c:v>42214</c:v>
                </c:pt>
                <c:pt idx="116">
                  <c:v>42215</c:v>
                </c:pt>
                <c:pt idx="117">
                  <c:v>42216</c:v>
                </c:pt>
                <c:pt idx="118">
                  <c:v>42217</c:v>
                </c:pt>
                <c:pt idx="119">
                  <c:v>42218</c:v>
                </c:pt>
                <c:pt idx="120">
                  <c:v>42219</c:v>
                </c:pt>
                <c:pt idx="121">
                  <c:v>42220</c:v>
                </c:pt>
                <c:pt idx="122">
                  <c:v>42221</c:v>
                </c:pt>
                <c:pt idx="123">
                  <c:v>42222</c:v>
                </c:pt>
                <c:pt idx="124">
                  <c:v>42223</c:v>
                </c:pt>
                <c:pt idx="125">
                  <c:v>42224</c:v>
                </c:pt>
                <c:pt idx="126">
                  <c:v>42225</c:v>
                </c:pt>
                <c:pt idx="127">
                  <c:v>42226</c:v>
                </c:pt>
                <c:pt idx="128">
                  <c:v>42227</c:v>
                </c:pt>
                <c:pt idx="129">
                  <c:v>42228</c:v>
                </c:pt>
                <c:pt idx="130">
                  <c:v>42229</c:v>
                </c:pt>
                <c:pt idx="131">
                  <c:v>42230</c:v>
                </c:pt>
                <c:pt idx="132">
                  <c:v>42231</c:v>
                </c:pt>
                <c:pt idx="133">
                  <c:v>42232</c:v>
                </c:pt>
                <c:pt idx="134">
                  <c:v>42233</c:v>
                </c:pt>
                <c:pt idx="135">
                  <c:v>42234</c:v>
                </c:pt>
                <c:pt idx="136">
                  <c:v>42235</c:v>
                </c:pt>
                <c:pt idx="137">
                  <c:v>42236</c:v>
                </c:pt>
                <c:pt idx="138">
                  <c:v>42240</c:v>
                </c:pt>
                <c:pt idx="139">
                  <c:v>42241</c:v>
                </c:pt>
                <c:pt idx="140">
                  <c:v>42242</c:v>
                </c:pt>
                <c:pt idx="141">
                  <c:v>42243</c:v>
                </c:pt>
                <c:pt idx="142">
                  <c:v>42261</c:v>
                </c:pt>
                <c:pt idx="143">
                  <c:v>42262</c:v>
                </c:pt>
                <c:pt idx="144">
                  <c:v>42263</c:v>
                </c:pt>
                <c:pt idx="145">
                  <c:v>42264</c:v>
                </c:pt>
                <c:pt idx="146">
                  <c:v>42265</c:v>
                </c:pt>
                <c:pt idx="147">
                  <c:v>42268</c:v>
                </c:pt>
                <c:pt idx="148">
                  <c:v>42269</c:v>
                </c:pt>
                <c:pt idx="149">
                  <c:v>42270</c:v>
                </c:pt>
                <c:pt idx="150">
                  <c:v>42271</c:v>
                </c:pt>
                <c:pt idx="151">
                  <c:v>42272</c:v>
                </c:pt>
                <c:pt idx="152">
                  <c:v>42275</c:v>
                </c:pt>
                <c:pt idx="153">
                  <c:v>42276</c:v>
                </c:pt>
              </c:numCache>
            </c:numRef>
          </c:xVal>
          <c:yVal>
            <c:numRef>
              <c:f>'typical user'!$R$2:$R$155</c:f>
              <c:numCache>
                <c:formatCode>General</c:formatCode>
                <c:ptCount val="154"/>
                <c:pt idx="0">
                  <c:v>4</c:v>
                </c:pt>
                <c:pt idx="1">
                  <c:v>3072</c:v>
                </c:pt>
                <c:pt idx="2">
                  <c:v>518</c:v>
                </c:pt>
                <c:pt idx="3">
                  <c:v>7028</c:v>
                </c:pt>
                <c:pt idx="4">
                  <c:v>8448</c:v>
                </c:pt>
                <c:pt idx="5">
                  <c:v>12213</c:v>
                </c:pt>
                <c:pt idx="6">
                  <c:v>13175</c:v>
                </c:pt>
                <c:pt idx="7">
                  <c:v>15420</c:v>
                </c:pt>
                <c:pt idx="8">
                  <c:v>781</c:v>
                </c:pt>
                <c:pt idx="9">
                  <c:v>1595</c:v>
                </c:pt>
                <c:pt idx="10">
                  <c:v>15278</c:v>
                </c:pt>
                <c:pt idx="11">
                  <c:v>8936</c:v>
                </c:pt>
                <c:pt idx="12">
                  <c:v>2627</c:v>
                </c:pt>
                <c:pt idx="13">
                  <c:v>711</c:v>
                </c:pt>
                <c:pt idx="14">
                  <c:v>2556</c:v>
                </c:pt>
                <c:pt idx="15">
                  <c:v>26</c:v>
                </c:pt>
                <c:pt idx="16">
                  <c:v>354</c:v>
                </c:pt>
                <c:pt idx="17">
                  <c:v>8512</c:v>
                </c:pt>
                <c:pt idx="18">
                  <c:v>7801</c:v>
                </c:pt>
                <c:pt idx="19">
                  <c:v>7520</c:v>
                </c:pt>
                <c:pt idx="20">
                  <c:v>7173</c:v>
                </c:pt>
                <c:pt idx="21">
                  <c:v>76</c:v>
                </c:pt>
                <c:pt idx="22">
                  <c:v>5980</c:v>
                </c:pt>
                <c:pt idx="23">
                  <c:v>739</c:v>
                </c:pt>
                <c:pt idx="24">
                  <c:v>879</c:v>
                </c:pt>
                <c:pt idx="25">
                  <c:v>299</c:v>
                </c:pt>
                <c:pt idx="26">
                  <c:v>603</c:v>
                </c:pt>
                <c:pt idx="27">
                  <c:v>731</c:v>
                </c:pt>
                <c:pt idx="28">
                  <c:v>440</c:v>
                </c:pt>
                <c:pt idx="29">
                  <c:v>5920</c:v>
                </c:pt>
                <c:pt idx="30">
                  <c:v>6807</c:v>
                </c:pt>
                <c:pt idx="31">
                  <c:v>7702</c:v>
                </c:pt>
                <c:pt idx="32">
                  <c:v>82</c:v>
                </c:pt>
                <c:pt idx="33">
                  <c:v>4</c:v>
                </c:pt>
                <c:pt idx="34">
                  <c:v>2609</c:v>
                </c:pt>
                <c:pt idx="35">
                  <c:v>2478</c:v>
                </c:pt>
                <c:pt idx="36">
                  <c:v>103</c:v>
                </c:pt>
                <c:pt idx="37">
                  <c:v>4428</c:v>
                </c:pt>
                <c:pt idx="38">
                  <c:v>499</c:v>
                </c:pt>
                <c:pt idx="39">
                  <c:v>647</c:v>
                </c:pt>
                <c:pt idx="40">
                  <c:v>9471</c:v>
                </c:pt>
                <c:pt idx="41">
                  <c:v>12513</c:v>
                </c:pt>
                <c:pt idx="42">
                  <c:v>13959</c:v>
                </c:pt>
                <c:pt idx="43">
                  <c:v>11251</c:v>
                </c:pt>
                <c:pt idx="44">
                  <c:v>7880</c:v>
                </c:pt>
                <c:pt idx="45">
                  <c:v>726</c:v>
                </c:pt>
                <c:pt idx="46">
                  <c:v>167</c:v>
                </c:pt>
                <c:pt idx="47">
                  <c:v>3347</c:v>
                </c:pt>
                <c:pt idx="48">
                  <c:v>1045</c:v>
                </c:pt>
                <c:pt idx="49">
                  <c:v>883</c:v>
                </c:pt>
                <c:pt idx="50">
                  <c:v>922</c:v>
                </c:pt>
                <c:pt idx="51">
                  <c:v>5831</c:v>
                </c:pt>
                <c:pt idx="52">
                  <c:v>249</c:v>
                </c:pt>
                <c:pt idx="53">
                  <c:v>4678</c:v>
                </c:pt>
                <c:pt idx="54">
                  <c:v>7005</c:v>
                </c:pt>
                <c:pt idx="55">
                  <c:v>4060</c:v>
                </c:pt>
                <c:pt idx="56">
                  <c:v>3393</c:v>
                </c:pt>
                <c:pt idx="57">
                  <c:v>6026</c:v>
                </c:pt>
                <c:pt idx="58">
                  <c:v>150</c:v>
                </c:pt>
                <c:pt idx="59">
                  <c:v>5</c:v>
                </c:pt>
                <c:pt idx="60">
                  <c:v>4822</c:v>
                </c:pt>
                <c:pt idx="61">
                  <c:v>5062</c:v>
                </c:pt>
                <c:pt idx="62">
                  <c:v>8051</c:v>
                </c:pt>
                <c:pt idx="63">
                  <c:v>3319</c:v>
                </c:pt>
                <c:pt idx="64">
                  <c:v>3465</c:v>
                </c:pt>
                <c:pt idx="65">
                  <c:v>487</c:v>
                </c:pt>
                <c:pt idx="66">
                  <c:v>836</c:v>
                </c:pt>
                <c:pt idx="67">
                  <c:v>165</c:v>
                </c:pt>
                <c:pt idx="68">
                  <c:v>469</c:v>
                </c:pt>
                <c:pt idx="69">
                  <c:v>551</c:v>
                </c:pt>
                <c:pt idx="70">
                  <c:v>503</c:v>
                </c:pt>
                <c:pt idx="71">
                  <c:v>401</c:v>
                </c:pt>
                <c:pt idx="72">
                  <c:v>181</c:v>
                </c:pt>
                <c:pt idx="73">
                  <c:v>305</c:v>
                </c:pt>
                <c:pt idx="74">
                  <c:v>1898</c:v>
                </c:pt>
                <c:pt idx="75">
                  <c:v>983</c:v>
                </c:pt>
                <c:pt idx="76">
                  <c:v>940</c:v>
                </c:pt>
                <c:pt idx="77">
                  <c:v>1735</c:v>
                </c:pt>
                <c:pt idx="78">
                  <c:v>1772</c:v>
                </c:pt>
                <c:pt idx="79">
                  <c:v>626</c:v>
                </c:pt>
                <c:pt idx="80">
                  <c:v>5439</c:v>
                </c:pt>
                <c:pt idx="81">
                  <c:v>886</c:v>
                </c:pt>
                <c:pt idx="82">
                  <c:v>10822</c:v>
                </c:pt>
                <c:pt idx="83">
                  <c:v>14513</c:v>
                </c:pt>
                <c:pt idx="84">
                  <c:v>12357</c:v>
                </c:pt>
                <c:pt idx="85">
                  <c:v>4857</c:v>
                </c:pt>
                <c:pt idx="86">
                  <c:v>9974</c:v>
                </c:pt>
                <c:pt idx="87">
                  <c:v>2254</c:v>
                </c:pt>
                <c:pt idx="88">
                  <c:v>5068</c:v>
                </c:pt>
                <c:pt idx="89">
                  <c:v>5906</c:v>
                </c:pt>
                <c:pt idx="90">
                  <c:v>7430</c:v>
                </c:pt>
                <c:pt idx="91">
                  <c:v>1910</c:v>
                </c:pt>
                <c:pt idx="92">
                  <c:v>793</c:v>
                </c:pt>
                <c:pt idx="93">
                  <c:v>4457</c:v>
                </c:pt>
                <c:pt idx="94">
                  <c:v>6628</c:v>
                </c:pt>
                <c:pt idx="95">
                  <c:v>4335</c:v>
                </c:pt>
                <c:pt idx="96">
                  <c:v>13679</c:v>
                </c:pt>
                <c:pt idx="97">
                  <c:v>12000</c:v>
                </c:pt>
                <c:pt idx="98">
                  <c:v>652</c:v>
                </c:pt>
                <c:pt idx="99">
                  <c:v>606</c:v>
                </c:pt>
                <c:pt idx="100">
                  <c:v>3021</c:v>
                </c:pt>
                <c:pt idx="101">
                  <c:v>893</c:v>
                </c:pt>
                <c:pt idx="102">
                  <c:v>1789</c:v>
                </c:pt>
                <c:pt idx="103">
                  <c:v>729</c:v>
                </c:pt>
                <c:pt idx="104">
                  <c:v>1257</c:v>
                </c:pt>
                <c:pt idx="105">
                  <c:v>251</c:v>
                </c:pt>
                <c:pt idx="106">
                  <c:v>2005</c:v>
                </c:pt>
                <c:pt idx="107">
                  <c:v>1370</c:v>
                </c:pt>
                <c:pt idx="108">
                  <c:v>4652</c:v>
                </c:pt>
                <c:pt idx="109">
                  <c:v>3056</c:v>
                </c:pt>
                <c:pt idx="110">
                  <c:v>4205</c:v>
                </c:pt>
                <c:pt idx="111">
                  <c:v>1909</c:v>
                </c:pt>
                <c:pt idx="112">
                  <c:v>1213</c:v>
                </c:pt>
                <c:pt idx="113">
                  <c:v>4864</c:v>
                </c:pt>
                <c:pt idx="114">
                  <c:v>1498</c:v>
                </c:pt>
                <c:pt idx="115">
                  <c:v>4648</c:v>
                </c:pt>
                <c:pt idx="116">
                  <c:v>6549</c:v>
                </c:pt>
                <c:pt idx="117">
                  <c:v>6149</c:v>
                </c:pt>
                <c:pt idx="118">
                  <c:v>684</c:v>
                </c:pt>
                <c:pt idx="119">
                  <c:v>261</c:v>
                </c:pt>
                <c:pt idx="120">
                  <c:v>5068</c:v>
                </c:pt>
                <c:pt idx="121">
                  <c:v>3597</c:v>
                </c:pt>
                <c:pt idx="122">
                  <c:v>3203</c:v>
                </c:pt>
                <c:pt idx="123">
                  <c:v>807</c:v>
                </c:pt>
                <c:pt idx="124">
                  <c:v>16990</c:v>
                </c:pt>
                <c:pt idx="125">
                  <c:v>1489</c:v>
                </c:pt>
                <c:pt idx="126">
                  <c:v>2529</c:v>
                </c:pt>
                <c:pt idx="127">
                  <c:v>3591</c:v>
                </c:pt>
                <c:pt idx="128">
                  <c:v>262</c:v>
                </c:pt>
                <c:pt idx="129">
                  <c:v>262</c:v>
                </c:pt>
                <c:pt idx="130">
                  <c:v>262</c:v>
                </c:pt>
                <c:pt idx="131">
                  <c:v>234</c:v>
                </c:pt>
                <c:pt idx="132">
                  <c:v>12</c:v>
                </c:pt>
                <c:pt idx="133">
                  <c:v>261</c:v>
                </c:pt>
                <c:pt idx="134">
                  <c:v>262</c:v>
                </c:pt>
                <c:pt idx="135">
                  <c:v>261</c:v>
                </c:pt>
                <c:pt idx="136">
                  <c:v>262</c:v>
                </c:pt>
                <c:pt idx="137">
                  <c:v>251</c:v>
                </c:pt>
                <c:pt idx="138">
                  <c:v>134</c:v>
                </c:pt>
                <c:pt idx="139">
                  <c:v>261</c:v>
                </c:pt>
                <c:pt idx="140">
                  <c:v>262</c:v>
                </c:pt>
                <c:pt idx="141">
                  <c:v>224</c:v>
                </c:pt>
                <c:pt idx="142">
                  <c:v>8371</c:v>
                </c:pt>
                <c:pt idx="143">
                  <c:v>22207</c:v>
                </c:pt>
                <c:pt idx="144">
                  <c:v>2811</c:v>
                </c:pt>
                <c:pt idx="145">
                  <c:v>7404</c:v>
                </c:pt>
                <c:pt idx="146">
                  <c:v>38</c:v>
                </c:pt>
                <c:pt idx="147">
                  <c:v>16</c:v>
                </c:pt>
                <c:pt idx="148">
                  <c:v>21</c:v>
                </c:pt>
                <c:pt idx="149">
                  <c:v>18</c:v>
                </c:pt>
                <c:pt idx="150">
                  <c:v>306</c:v>
                </c:pt>
                <c:pt idx="151">
                  <c:v>341</c:v>
                </c:pt>
                <c:pt idx="152">
                  <c:v>138</c:v>
                </c:pt>
                <c:pt idx="153">
                  <c:v>1264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339712"/>
        <c:axId val="188341248"/>
      </c:scatterChart>
      <c:valAx>
        <c:axId val="188339712"/>
        <c:scaling>
          <c:orientation val="minMax"/>
          <c:max val="42278"/>
          <c:min val="42064"/>
        </c:scaling>
        <c:delete val="0"/>
        <c:axPos val="b"/>
        <c:numFmt formatCode="m/d/yyyy" sourceLinked="1"/>
        <c:majorTickMark val="out"/>
        <c:minorTickMark val="none"/>
        <c:tickLblPos val="nextTo"/>
        <c:crossAx val="188341248"/>
        <c:crosses val="autoZero"/>
        <c:crossBetween val="midCat"/>
      </c:valAx>
      <c:valAx>
        <c:axId val="188341248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3397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extensions!$B$1</c:f>
              <c:strCache>
                <c:ptCount val="1"/>
                <c:pt idx="0">
                  <c:v>Count</c:v>
                </c:pt>
              </c:strCache>
            </c:strRef>
          </c:tx>
          <c:invertIfNegative val="0"/>
          <c:cat>
            <c:strRef>
              <c:f>extensions!$A$2:$A$21</c:f>
              <c:strCache>
                <c:ptCount val="20"/>
                <c:pt idx="0">
                  <c:v>root</c:v>
                </c:pt>
                <c:pt idx="1">
                  <c:v>null</c:v>
                </c:pt>
                <c:pt idx="2">
                  <c:v>jpg</c:v>
                </c:pt>
                <c:pt idx="3">
                  <c:v>mp4</c:v>
                </c:pt>
                <c:pt idx="4">
                  <c:v>pdf</c:v>
                </c:pt>
                <c:pt idx="5">
                  <c:v>mov</c:v>
                </c:pt>
                <c:pt idx="6">
                  <c:v>enc</c:v>
                </c:pt>
                <c:pt idx="7">
                  <c:v>avi</c:v>
                </c:pt>
                <c:pt idx="8">
                  <c:v>zip</c:v>
                </c:pt>
                <c:pt idx="9">
                  <c:v>mp3</c:v>
                </c:pt>
                <c:pt idx="10">
                  <c:v>gz</c:v>
                </c:pt>
                <c:pt idx="11">
                  <c:v>img</c:v>
                </c:pt>
                <c:pt idx="12">
                  <c:v>epio</c:v>
                </c:pt>
                <c:pt idx="13">
                  <c:v>pptx</c:v>
                </c:pt>
                <c:pt idx="14">
                  <c:v>1</c:v>
                </c:pt>
                <c:pt idx="15">
                  <c:v>wav</c:v>
                </c:pt>
                <c:pt idx="16">
                  <c:v>txt</c:v>
                </c:pt>
                <c:pt idx="17">
                  <c:v>png</c:v>
                </c:pt>
                <c:pt idx="18">
                  <c:v>iso</c:v>
                </c:pt>
                <c:pt idx="19">
                  <c:v>nef</c:v>
                </c:pt>
              </c:strCache>
            </c:strRef>
          </c:cat>
          <c:val>
            <c:numRef>
              <c:f>extensions!$B$2:$B$21</c:f>
              <c:numCache>
                <c:formatCode>General</c:formatCode>
                <c:ptCount val="20"/>
                <c:pt idx="0">
                  <c:v>862605</c:v>
                </c:pt>
                <c:pt idx="1">
                  <c:v>2926934</c:v>
                </c:pt>
                <c:pt idx="2">
                  <c:v>1479087</c:v>
                </c:pt>
                <c:pt idx="3">
                  <c:v>11229</c:v>
                </c:pt>
                <c:pt idx="4">
                  <c:v>1704412</c:v>
                </c:pt>
                <c:pt idx="5">
                  <c:v>7989</c:v>
                </c:pt>
                <c:pt idx="6">
                  <c:v>5081</c:v>
                </c:pt>
                <c:pt idx="7">
                  <c:v>14956</c:v>
                </c:pt>
                <c:pt idx="8">
                  <c:v>50409</c:v>
                </c:pt>
                <c:pt idx="9">
                  <c:v>64615</c:v>
                </c:pt>
                <c:pt idx="10">
                  <c:v>88860</c:v>
                </c:pt>
                <c:pt idx="11">
                  <c:v>32898</c:v>
                </c:pt>
                <c:pt idx="12">
                  <c:v>777</c:v>
                </c:pt>
                <c:pt idx="13">
                  <c:v>41408</c:v>
                </c:pt>
                <c:pt idx="14">
                  <c:v>7848</c:v>
                </c:pt>
                <c:pt idx="15">
                  <c:v>8161</c:v>
                </c:pt>
                <c:pt idx="16">
                  <c:v>860986</c:v>
                </c:pt>
                <c:pt idx="17">
                  <c:v>1874779</c:v>
                </c:pt>
                <c:pt idx="18">
                  <c:v>2860</c:v>
                </c:pt>
                <c:pt idx="19">
                  <c:v>11908</c:v>
                </c:pt>
              </c:numCache>
            </c:numRef>
          </c:val>
        </c:ser>
        <c:ser>
          <c:idx val="2"/>
          <c:order val="1"/>
          <c:tx>
            <c:strRef>
              <c:f>extensions!$D$1</c:f>
              <c:strCache>
                <c:ptCount val="1"/>
                <c:pt idx="0">
                  <c:v>size(GB)</c:v>
                </c:pt>
              </c:strCache>
            </c:strRef>
          </c:tx>
          <c:invertIfNegative val="0"/>
          <c:cat>
            <c:strRef>
              <c:f>extensions!$A$2:$A$21</c:f>
              <c:strCache>
                <c:ptCount val="20"/>
                <c:pt idx="0">
                  <c:v>root</c:v>
                </c:pt>
                <c:pt idx="1">
                  <c:v>null</c:v>
                </c:pt>
                <c:pt idx="2">
                  <c:v>jpg</c:v>
                </c:pt>
                <c:pt idx="3">
                  <c:v>mp4</c:v>
                </c:pt>
                <c:pt idx="4">
                  <c:v>pdf</c:v>
                </c:pt>
                <c:pt idx="5">
                  <c:v>mov</c:v>
                </c:pt>
                <c:pt idx="6">
                  <c:v>enc</c:v>
                </c:pt>
                <c:pt idx="7">
                  <c:v>avi</c:v>
                </c:pt>
                <c:pt idx="8">
                  <c:v>zip</c:v>
                </c:pt>
                <c:pt idx="9">
                  <c:v>mp3</c:v>
                </c:pt>
                <c:pt idx="10">
                  <c:v>gz</c:v>
                </c:pt>
                <c:pt idx="11">
                  <c:v>img</c:v>
                </c:pt>
                <c:pt idx="12">
                  <c:v>epio</c:v>
                </c:pt>
                <c:pt idx="13">
                  <c:v>pptx</c:v>
                </c:pt>
                <c:pt idx="14">
                  <c:v>1</c:v>
                </c:pt>
                <c:pt idx="15">
                  <c:v>wav</c:v>
                </c:pt>
                <c:pt idx="16">
                  <c:v>txt</c:v>
                </c:pt>
                <c:pt idx="17">
                  <c:v>png</c:v>
                </c:pt>
                <c:pt idx="18">
                  <c:v>iso</c:v>
                </c:pt>
                <c:pt idx="19">
                  <c:v>nef</c:v>
                </c:pt>
              </c:strCache>
            </c:strRef>
          </c:cat>
          <c:val>
            <c:numRef>
              <c:f>extensions!$D$2:$D$21</c:f>
              <c:numCache>
                <c:formatCode>General</c:formatCode>
                <c:ptCount val="20"/>
                <c:pt idx="0">
                  <c:v>6082798.8205589354</c:v>
                </c:pt>
                <c:pt idx="1">
                  <c:v>3659262.1995070949</c:v>
                </c:pt>
                <c:pt idx="2">
                  <c:v>2247124.5779283345</c:v>
                </c:pt>
                <c:pt idx="3">
                  <c:v>1337607.0526819676</c:v>
                </c:pt>
                <c:pt idx="4">
                  <c:v>1075567.6798876375</c:v>
                </c:pt>
                <c:pt idx="5">
                  <c:v>1073124.9210424721</c:v>
                </c:pt>
                <c:pt idx="6">
                  <c:v>912090.59838298708</c:v>
                </c:pt>
                <c:pt idx="7">
                  <c:v>793458.74384138733</c:v>
                </c:pt>
                <c:pt idx="8">
                  <c:v>537864.65109605342</c:v>
                </c:pt>
                <c:pt idx="9">
                  <c:v>363478.00866141915</c:v>
                </c:pt>
                <c:pt idx="10">
                  <c:v>336619.08223945647</c:v>
                </c:pt>
                <c:pt idx="11">
                  <c:v>327621.84760253876</c:v>
                </c:pt>
                <c:pt idx="12">
                  <c:v>327155.46380728483</c:v>
                </c:pt>
                <c:pt idx="13">
                  <c:v>325097.69676625729</c:v>
                </c:pt>
                <c:pt idx="14">
                  <c:v>322495.8034073934</c:v>
                </c:pt>
                <c:pt idx="15">
                  <c:v>311840.30837193131</c:v>
                </c:pt>
                <c:pt idx="16">
                  <c:v>269811.79142463952</c:v>
                </c:pt>
                <c:pt idx="17">
                  <c:v>257955.01877646893</c:v>
                </c:pt>
                <c:pt idx="18">
                  <c:v>253431.07767030597</c:v>
                </c:pt>
                <c:pt idx="19">
                  <c:v>231279.68272659928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384768"/>
        <c:axId val="188386304"/>
      </c:barChart>
      <c:catAx>
        <c:axId val="188384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8386304"/>
        <c:crosses val="autoZero"/>
        <c:auto val="1"/>
        <c:lblAlgn val="ctr"/>
        <c:lblOffset val="100"/>
        <c:noMultiLvlLbl val="0"/>
      </c:catAx>
      <c:valAx>
        <c:axId val="188386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384768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pl-PL"/>
                    <a:t>M</a:t>
                  </a:r>
                </a:p>
              </c:rich>
            </c:tx>
          </c:dispUnitsLbl>
        </c:dispUnits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Arkusz2!$B$1</c:f>
              <c:strCache>
                <c:ptCount val="1"/>
                <c:pt idx="0">
                  <c:v>Count</c:v>
                </c:pt>
              </c:strCache>
            </c:strRef>
          </c:tx>
          <c:invertIfNegative val="0"/>
          <c:cat>
            <c:strRef>
              <c:f>Arkusz2!$A$2:$A$20</c:f>
              <c:strCache>
                <c:ptCount val="19"/>
                <c:pt idx="0">
                  <c:v>root</c:v>
                </c:pt>
                <c:pt idx="1">
                  <c:v>mov</c:v>
                </c:pt>
                <c:pt idx="2">
                  <c:v>pptx</c:v>
                </c:pt>
                <c:pt idx="3">
                  <c:v>pdf</c:v>
                </c:pt>
                <c:pt idx="4">
                  <c:v>mp4</c:v>
                </c:pt>
                <c:pt idx="5">
                  <c:v>zip</c:v>
                </c:pt>
                <c:pt idx="6">
                  <c:v>h5</c:v>
                </c:pt>
                <c:pt idx="7">
                  <c:v>key</c:v>
                </c:pt>
                <c:pt idx="8">
                  <c:v>bz2</c:v>
                </c:pt>
                <c:pt idx="9">
                  <c:v>jpg</c:v>
                </c:pt>
                <c:pt idx="10">
                  <c:v>tc</c:v>
                </c:pt>
                <c:pt idx="11">
                  <c:v>null</c:v>
                </c:pt>
                <c:pt idx="12">
                  <c:v>vdi</c:v>
                </c:pt>
                <c:pt idx="13">
                  <c:v>gz</c:v>
                </c:pt>
                <c:pt idx="14">
                  <c:v>epio</c:v>
                </c:pt>
                <c:pt idx="15">
                  <c:v>pxp</c:v>
                </c:pt>
                <c:pt idx="16">
                  <c:v>hep</c:v>
                </c:pt>
                <c:pt idx="17">
                  <c:v>tgz</c:v>
                </c:pt>
                <c:pt idx="18">
                  <c:v>f4v</c:v>
                </c:pt>
              </c:strCache>
            </c:strRef>
          </c:cat>
          <c:val>
            <c:numRef>
              <c:f>Arkusz2!$D$2:$D$20</c:f>
              <c:numCache>
                <c:formatCode>General</c:formatCode>
                <c:ptCount val="19"/>
                <c:pt idx="0">
                  <c:v>574060000</c:v>
                </c:pt>
                <c:pt idx="1">
                  <c:v>1480000</c:v>
                </c:pt>
                <c:pt idx="2">
                  <c:v>140120000</c:v>
                </c:pt>
                <c:pt idx="3">
                  <c:v>1575070000</c:v>
                </c:pt>
                <c:pt idx="4">
                  <c:v>5670000</c:v>
                </c:pt>
                <c:pt idx="5">
                  <c:v>21840000</c:v>
                </c:pt>
                <c:pt idx="6">
                  <c:v>6280000</c:v>
                </c:pt>
                <c:pt idx="7">
                  <c:v>65140000</c:v>
                </c:pt>
                <c:pt idx="8">
                  <c:v>4990000</c:v>
                </c:pt>
                <c:pt idx="9">
                  <c:v>386260000</c:v>
                </c:pt>
                <c:pt idx="10">
                  <c:v>100000</c:v>
                </c:pt>
                <c:pt idx="11">
                  <c:v>526400000</c:v>
                </c:pt>
                <c:pt idx="12">
                  <c:v>200000</c:v>
                </c:pt>
                <c:pt idx="13">
                  <c:v>41710000</c:v>
                </c:pt>
                <c:pt idx="14">
                  <c:v>1050000</c:v>
                </c:pt>
                <c:pt idx="15">
                  <c:v>2640000</c:v>
                </c:pt>
                <c:pt idx="16">
                  <c:v>100000</c:v>
                </c:pt>
                <c:pt idx="17">
                  <c:v>3080000</c:v>
                </c:pt>
                <c:pt idx="18">
                  <c:v>40000</c:v>
                </c:pt>
              </c:numCache>
            </c:numRef>
          </c:val>
        </c:ser>
        <c:ser>
          <c:idx val="1"/>
          <c:order val="1"/>
          <c:tx>
            <c:strRef>
              <c:f>Arkusz2!$C$1</c:f>
              <c:strCache>
                <c:ptCount val="1"/>
                <c:pt idx="0">
                  <c:v>Size</c:v>
                </c:pt>
              </c:strCache>
            </c:strRef>
          </c:tx>
          <c:invertIfNegative val="0"/>
          <c:cat>
            <c:strRef>
              <c:f>Arkusz2!$A$2:$A$20</c:f>
              <c:strCache>
                <c:ptCount val="19"/>
                <c:pt idx="0">
                  <c:v>root</c:v>
                </c:pt>
                <c:pt idx="1">
                  <c:v>mov</c:v>
                </c:pt>
                <c:pt idx="2">
                  <c:v>pptx</c:v>
                </c:pt>
                <c:pt idx="3">
                  <c:v>pdf</c:v>
                </c:pt>
                <c:pt idx="4">
                  <c:v>mp4</c:v>
                </c:pt>
                <c:pt idx="5">
                  <c:v>zip</c:v>
                </c:pt>
                <c:pt idx="6">
                  <c:v>h5</c:v>
                </c:pt>
                <c:pt idx="7">
                  <c:v>key</c:v>
                </c:pt>
                <c:pt idx="8">
                  <c:v>bz2</c:v>
                </c:pt>
                <c:pt idx="9">
                  <c:v>jpg</c:v>
                </c:pt>
                <c:pt idx="10">
                  <c:v>tc</c:v>
                </c:pt>
                <c:pt idx="11">
                  <c:v>null</c:v>
                </c:pt>
                <c:pt idx="12">
                  <c:v>vdi</c:v>
                </c:pt>
                <c:pt idx="13">
                  <c:v>gz</c:v>
                </c:pt>
                <c:pt idx="14">
                  <c:v>epio</c:v>
                </c:pt>
                <c:pt idx="15">
                  <c:v>pxp</c:v>
                </c:pt>
                <c:pt idx="16">
                  <c:v>hep</c:v>
                </c:pt>
                <c:pt idx="17">
                  <c:v>tgz</c:v>
                </c:pt>
                <c:pt idx="18">
                  <c:v>f4v</c:v>
                </c:pt>
              </c:strCache>
            </c:strRef>
          </c:cat>
          <c:val>
            <c:numRef>
              <c:f>Arkusz2!$E$2:$E$20</c:f>
              <c:numCache>
                <c:formatCode>General</c:formatCode>
                <c:ptCount val="19"/>
                <c:pt idx="0">
                  <c:v>5295917670.5299997</c:v>
                </c:pt>
                <c:pt idx="1">
                  <c:v>1621667211.5899999</c:v>
                </c:pt>
                <c:pt idx="2">
                  <c:v>1328456771.8199999</c:v>
                </c:pt>
                <c:pt idx="3">
                  <c:v>1131496227.03</c:v>
                </c:pt>
                <c:pt idx="4">
                  <c:v>911796979.82000005</c:v>
                </c:pt>
                <c:pt idx="5">
                  <c:v>793514045.01999998</c:v>
                </c:pt>
                <c:pt idx="6">
                  <c:v>734543995.46000004</c:v>
                </c:pt>
                <c:pt idx="7">
                  <c:v>698806964.25999999</c:v>
                </c:pt>
                <c:pt idx="8">
                  <c:v>689626264.38</c:v>
                </c:pt>
                <c:pt idx="9">
                  <c:v>559019545.66999996</c:v>
                </c:pt>
                <c:pt idx="10">
                  <c:v>536870912</c:v>
                </c:pt>
                <c:pt idx="11">
                  <c:v>506599545.25999999</c:v>
                </c:pt>
                <c:pt idx="12">
                  <c:v>501390827.51999998</c:v>
                </c:pt>
                <c:pt idx="13">
                  <c:v>490061907.49000001</c:v>
                </c:pt>
                <c:pt idx="14">
                  <c:v>485930174.39999998</c:v>
                </c:pt>
                <c:pt idx="15">
                  <c:v>392164020.30000001</c:v>
                </c:pt>
                <c:pt idx="16">
                  <c:v>331813571.44</c:v>
                </c:pt>
                <c:pt idx="17">
                  <c:v>313509974.94999999</c:v>
                </c:pt>
                <c:pt idx="18">
                  <c:v>244156962.15000001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857856"/>
        <c:axId val="164081664"/>
      </c:barChart>
      <c:catAx>
        <c:axId val="158857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64081664"/>
        <c:crosses val="autoZero"/>
        <c:auto val="1"/>
        <c:lblAlgn val="ctr"/>
        <c:lblOffset val="100"/>
        <c:noMultiLvlLbl val="0"/>
      </c:catAx>
      <c:valAx>
        <c:axId val="164081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857856"/>
        <c:crosses val="autoZero"/>
        <c:crossBetween val="between"/>
        <c:dispUnits>
          <c:builtInUnit val="b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pl-PL"/>
                    <a:t>x100 (GB)</a:t>
                  </a:r>
                  <a:r>
                    <a:rPr lang="pl-PL" baseline="0"/>
                    <a:t> / x10^5 (count)</a:t>
                  </a:r>
                  <a:endParaRPr lang="en-US"/>
                </a:p>
              </c:rich>
            </c:tx>
          </c:dispUnitsLbl>
        </c:dispUnits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extensions!$B$1</c:f>
              <c:strCache>
                <c:ptCount val="1"/>
                <c:pt idx="0">
                  <c:v>Count</c:v>
                </c:pt>
              </c:strCache>
            </c:strRef>
          </c:tx>
          <c:invertIfNegative val="0"/>
          <c:cat>
            <c:strRef>
              <c:f>extensions!$A$2:$A$21</c:f>
              <c:strCache>
                <c:ptCount val="20"/>
                <c:pt idx="0">
                  <c:v>root</c:v>
                </c:pt>
                <c:pt idx="1">
                  <c:v>null</c:v>
                </c:pt>
                <c:pt idx="2">
                  <c:v>jpg</c:v>
                </c:pt>
                <c:pt idx="3">
                  <c:v>mp4</c:v>
                </c:pt>
                <c:pt idx="4">
                  <c:v>pdf</c:v>
                </c:pt>
                <c:pt idx="5">
                  <c:v>mov</c:v>
                </c:pt>
                <c:pt idx="6">
                  <c:v>enc</c:v>
                </c:pt>
                <c:pt idx="7">
                  <c:v>avi</c:v>
                </c:pt>
                <c:pt idx="8">
                  <c:v>zip</c:v>
                </c:pt>
                <c:pt idx="9">
                  <c:v>mp3</c:v>
                </c:pt>
                <c:pt idx="10">
                  <c:v>gz</c:v>
                </c:pt>
                <c:pt idx="11">
                  <c:v>img</c:v>
                </c:pt>
                <c:pt idx="12">
                  <c:v>epio</c:v>
                </c:pt>
                <c:pt idx="13">
                  <c:v>pptx</c:v>
                </c:pt>
                <c:pt idx="14">
                  <c:v>1</c:v>
                </c:pt>
                <c:pt idx="15">
                  <c:v>wav</c:v>
                </c:pt>
                <c:pt idx="16">
                  <c:v>txt</c:v>
                </c:pt>
                <c:pt idx="17">
                  <c:v>png</c:v>
                </c:pt>
                <c:pt idx="18">
                  <c:v>iso</c:v>
                </c:pt>
                <c:pt idx="19">
                  <c:v>nef</c:v>
                </c:pt>
              </c:strCache>
            </c:strRef>
          </c:cat>
          <c:val>
            <c:numRef>
              <c:f>extensions!$B$2:$B$21</c:f>
              <c:numCache>
                <c:formatCode>General</c:formatCode>
                <c:ptCount val="20"/>
                <c:pt idx="0">
                  <c:v>862605</c:v>
                </c:pt>
                <c:pt idx="1">
                  <c:v>2926934</c:v>
                </c:pt>
                <c:pt idx="2">
                  <c:v>1479087</c:v>
                </c:pt>
                <c:pt idx="3">
                  <c:v>11229</c:v>
                </c:pt>
                <c:pt idx="4">
                  <c:v>1704412</c:v>
                </c:pt>
                <c:pt idx="5">
                  <c:v>7989</c:v>
                </c:pt>
                <c:pt idx="6">
                  <c:v>5081</c:v>
                </c:pt>
                <c:pt idx="7">
                  <c:v>14956</c:v>
                </c:pt>
                <c:pt idx="8">
                  <c:v>50409</c:v>
                </c:pt>
                <c:pt idx="9">
                  <c:v>64615</c:v>
                </c:pt>
                <c:pt idx="10">
                  <c:v>88860</c:v>
                </c:pt>
                <c:pt idx="11">
                  <c:v>32898</c:v>
                </c:pt>
                <c:pt idx="12">
                  <c:v>777</c:v>
                </c:pt>
                <c:pt idx="13">
                  <c:v>41408</c:v>
                </c:pt>
                <c:pt idx="14">
                  <c:v>7848</c:v>
                </c:pt>
                <c:pt idx="15">
                  <c:v>8161</c:v>
                </c:pt>
                <c:pt idx="16">
                  <c:v>860986</c:v>
                </c:pt>
                <c:pt idx="17">
                  <c:v>1874779</c:v>
                </c:pt>
                <c:pt idx="18">
                  <c:v>2860</c:v>
                </c:pt>
                <c:pt idx="19">
                  <c:v>11908</c:v>
                </c:pt>
              </c:numCache>
            </c:numRef>
          </c:val>
        </c:ser>
        <c:ser>
          <c:idx val="2"/>
          <c:order val="1"/>
          <c:tx>
            <c:strRef>
              <c:f>extensions!$D$1</c:f>
              <c:strCache>
                <c:ptCount val="1"/>
                <c:pt idx="0">
                  <c:v>size(GB)</c:v>
                </c:pt>
              </c:strCache>
            </c:strRef>
          </c:tx>
          <c:invertIfNegative val="0"/>
          <c:cat>
            <c:strRef>
              <c:f>extensions!$A$2:$A$21</c:f>
              <c:strCache>
                <c:ptCount val="20"/>
                <c:pt idx="0">
                  <c:v>root</c:v>
                </c:pt>
                <c:pt idx="1">
                  <c:v>null</c:v>
                </c:pt>
                <c:pt idx="2">
                  <c:v>jpg</c:v>
                </c:pt>
                <c:pt idx="3">
                  <c:v>mp4</c:v>
                </c:pt>
                <c:pt idx="4">
                  <c:v>pdf</c:v>
                </c:pt>
                <c:pt idx="5">
                  <c:v>mov</c:v>
                </c:pt>
                <c:pt idx="6">
                  <c:v>enc</c:v>
                </c:pt>
                <c:pt idx="7">
                  <c:v>avi</c:v>
                </c:pt>
                <c:pt idx="8">
                  <c:v>zip</c:v>
                </c:pt>
                <c:pt idx="9">
                  <c:v>mp3</c:v>
                </c:pt>
                <c:pt idx="10">
                  <c:v>gz</c:v>
                </c:pt>
                <c:pt idx="11">
                  <c:v>img</c:v>
                </c:pt>
                <c:pt idx="12">
                  <c:v>epio</c:v>
                </c:pt>
                <c:pt idx="13">
                  <c:v>pptx</c:v>
                </c:pt>
                <c:pt idx="14">
                  <c:v>1</c:v>
                </c:pt>
                <c:pt idx="15">
                  <c:v>wav</c:v>
                </c:pt>
                <c:pt idx="16">
                  <c:v>txt</c:v>
                </c:pt>
                <c:pt idx="17">
                  <c:v>png</c:v>
                </c:pt>
                <c:pt idx="18">
                  <c:v>iso</c:v>
                </c:pt>
                <c:pt idx="19">
                  <c:v>nef</c:v>
                </c:pt>
              </c:strCache>
            </c:strRef>
          </c:cat>
          <c:val>
            <c:numRef>
              <c:f>extensions!$D$2:$D$21</c:f>
              <c:numCache>
                <c:formatCode>General</c:formatCode>
                <c:ptCount val="20"/>
                <c:pt idx="0">
                  <c:v>6082798.8205589354</c:v>
                </c:pt>
                <c:pt idx="1">
                  <c:v>3659262.1995070949</c:v>
                </c:pt>
                <c:pt idx="2">
                  <c:v>2247124.5779283345</c:v>
                </c:pt>
                <c:pt idx="3">
                  <c:v>1337607.0526819676</c:v>
                </c:pt>
                <c:pt idx="4">
                  <c:v>1075567.6798876375</c:v>
                </c:pt>
                <c:pt idx="5">
                  <c:v>1073124.9210424721</c:v>
                </c:pt>
                <c:pt idx="6">
                  <c:v>912090.59838298708</c:v>
                </c:pt>
                <c:pt idx="7">
                  <c:v>793458.74384138733</c:v>
                </c:pt>
                <c:pt idx="8">
                  <c:v>537864.65109605342</c:v>
                </c:pt>
                <c:pt idx="9">
                  <c:v>363478.00866141915</c:v>
                </c:pt>
                <c:pt idx="10">
                  <c:v>336619.08223945647</c:v>
                </c:pt>
                <c:pt idx="11">
                  <c:v>327621.84760253876</c:v>
                </c:pt>
                <c:pt idx="12">
                  <c:v>327155.46380728483</c:v>
                </c:pt>
                <c:pt idx="13">
                  <c:v>325097.69676625729</c:v>
                </c:pt>
                <c:pt idx="14">
                  <c:v>322495.8034073934</c:v>
                </c:pt>
                <c:pt idx="15">
                  <c:v>311840.30837193131</c:v>
                </c:pt>
                <c:pt idx="16">
                  <c:v>269811.79142463952</c:v>
                </c:pt>
                <c:pt idx="17">
                  <c:v>257955.01877646893</c:v>
                </c:pt>
                <c:pt idx="18">
                  <c:v>253431.07767030597</c:v>
                </c:pt>
                <c:pt idx="19">
                  <c:v>231279.68272659928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99872"/>
        <c:axId val="15610624"/>
      </c:barChart>
      <c:catAx>
        <c:axId val="15599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610624"/>
        <c:crosses val="autoZero"/>
        <c:auto val="1"/>
        <c:lblAlgn val="ctr"/>
        <c:lblOffset val="100"/>
        <c:noMultiLvlLbl val="0"/>
      </c:catAx>
      <c:valAx>
        <c:axId val="15610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99872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pl-PL"/>
                    <a:t>M</a:t>
                  </a:r>
                </a:p>
              </c:rich>
            </c:tx>
          </c:dispUnitsLbl>
        </c:dispUnits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3CB72-10C3-4493-ABFE-F1EBE2848A5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AD3D429-B606-43D8-8C0E-D223A859B519}">
      <dgm:prSet phldrT="[Tekst]"/>
      <dgm:spPr/>
      <dgm:t>
        <a:bodyPr/>
        <a:lstStyle/>
        <a:p>
          <a:r>
            <a:rPr lang="pl-PL" dirty="0" smtClean="0"/>
            <a:t>Analysis</a:t>
          </a:r>
          <a:endParaRPr lang="pl-PL" dirty="0"/>
        </a:p>
      </dgm:t>
    </dgm:pt>
    <dgm:pt modelId="{7CF281AE-B3E9-4A4E-A4FD-FC8E6E8E539C}" type="parTrans" cxnId="{513D7963-62CE-49FF-A7FC-592981864890}">
      <dgm:prSet/>
      <dgm:spPr/>
      <dgm:t>
        <a:bodyPr/>
        <a:lstStyle/>
        <a:p>
          <a:endParaRPr lang="pl-PL"/>
        </a:p>
      </dgm:t>
    </dgm:pt>
    <dgm:pt modelId="{5CA7401A-3CD7-4A2D-9C2D-A54A77DFE037}" type="sibTrans" cxnId="{513D7963-62CE-49FF-A7FC-592981864890}">
      <dgm:prSet/>
      <dgm:spPr/>
      <dgm:t>
        <a:bodyPr/>
        <a:lstStyle/>
        <a:p>
          <a:endParaRPr lang="pl-PL"/>
        </a:p>
      </dgm:t>
    </dgm:pt>
    <dgm:pt modelId="{60577495-A20D-476F-A940-1238B2E50E82}">
      <dgm:prSet phldrT="[Tekst]"/>
      <dgm:spPr/>
      <dgm:t>
        <a:bodyPr/>
        <a:lstStyle/>
        <a:p>
          <a:r>
            <a:rPr lang="pl-PL" dirty="0" err="1" smtClean="0"/>
            <a:t>Simulation</a:t>
          </a:r>
          <a:endParaRPr lang="pl-PL" dirty="0"/>
        </a:p>
      </dgm:t>
    </dgm:pt>
    <dgm:pt modelId="{DC77CEBE-D8C0-4D8D-8976-51D75466CA73}" type="parTrans" cxnId="{3F149419-4599-4CDF-9393-ABE8BBCC639D}">
      <dgm:prSet/>
      <dgm:spPr/>
      <dgm:t>
        <a:bodyPr/>
        <a:lstStyle/>
        <a:p>
          <a:endParaRPr lang="pl-PL"/>
        </a:p>
      </dgm:t>
    </dgm:pt>
    <dgm:pt modelId="{E3A47497-9361-4232-AAC9-7F98EB1066FD}" type="sibTrans" cxnId="{3F149419-4599-4CDF-9393-ABE8BBCC639D}">
      <dgm:prSet/>
      <dgm:spPr/>
      <dgm:t>
        <a:bodyPr/>
        <a:lstStyle/>
        <a:p>
          <a:endParaRPr lang="pl-PL"/>
        </a:p>
      </dgm:t>
    </dgm:pt>
    <dgm:pt modelId="{B876C72E-9D11-4169-8A71-D5DF1B0FA5FE}">
      <dgm:prSet phldrT="[Tekst]"/>
      <dgm:spPr/>
      <dgm:t>
        <a:bodyPr/>
        <a:lstStyle/>
        <a:p>
          <a:r>
            <a:rPr lang="pl-PL" dirty="0" err="1" smtClean="0"/>
            <a:t>Proposed</a:t>
          </a:r>
          <a:r>
            <a:rPr lang="pl-PL" dirty="0" smtClean="0"/>
            <a:t> </a:t>
          </a:r>
          <a:r>
            <a:rPr lang="pl-PL" dirty="0" err="1" smtClean="0"/>
            <a:t>implementation</a:t>
          </a:r>
          <a:endParaRPr lang="pl-PL" dirty="0"/>
        </a:p>
      </dgm:t>
    </dgm:pt>
    <dgm:pt modelId="{4CDD7D99-7441-43CB-A5A8-EDB5F5D7A1E0}" type="parTrans" cxnId="{90AEEB3E-7AB7-4017-BECE-43191DA523C5}">
      <dgm:prSet/>
      <dgm:spPr/>
      <dgm:t>
        <a:bodyPr/>
        <a:lstStyle/>
        <a:p>
          <a:endParaRPr lang="pl-PL"/>
        </a:p>
      </dgm:t>
    </dgm:pt>
    <dgm:pt modelId="{B533EFCD-94A5-4CDA-881F-2E6107701C91}" type="sibTrans" cxnId="{90AEEB3E-7AB7-4017-BECE-43191DA523C5}">
      <dgm:prSet/>
      <dgm:spPr/>
      <dgm:t>
        <a:bodyPr/>
        <a:lstStyle/>
        <a:p>
          <a:endParaRPr lang="pl-PL"/>
        </a:p>
      </dgm:t>
    </dgm:pt>
    <dgm:pt modelId="{D5AD299D-778A-4596-83A7-DB21388F7E21}">
      <dgm:prSet phldrT="[Tekst]"/>
      <dgm:spPr/>
      <dgm:t>
        <a:bodyPr/>
        <a:lstStyle/>
        <a:p>
          <a:r>
            <a:rPr lang="pl-PL" dirty="0" err="1" smtClean="0"/>
            <a:t>Decision</a:t>
          </a:r>
          <a:endParaRPr lang="pl-PL" dirty="0"/>
        </a:p>
      </dgm:t>
    </dgm:pt>
    <dgm:pt modelId="{6C322308-EA51-490B-B54D-89B08D599838}" type="parTrans" cxnId="{D0028718-20D4-4F42-B9CD-7A70D89D6596}">
      <dgm:prSet/>
      <dgm:spPr/>
      <dgm:t>
        <a:bodyPr/>
        <a:lstStyle/>
        <a:p>
          <a:endParaRPr lang="pl-PL"/>
        </a:p>
      </dgm:t>
    </dgm:pt>
    <dgm:pt modelId="{58D9312C-8D15-4D7A-84ED-ABD9BE5DCAC1}" type="sibTrans" cxnId="{D0028718-20D4-4F42-B9CD-7A70D89D6596}">
      <dgm:prSet/>
      <dgm:spPr/>
      <dgm:t>
        <a:bodyPr/>
        <a:lstStyle/>
        <a:p>
          <a:endParaRPr lang="pl-PL"/>
        </a:p>
      </dgm:t>
    </dgm:pt>
    <dgm:pt modelId="{57D11D75-2C84-4671-BFAB-51BCAD09C3EC}" type="pres">
      <dgm:prSet presAssocID="{F523CB72-10C3-4493-ABFE-F1EBE2848A50}" presName="Name0" presStyleCnt="0">
        <dgm:presLayoutVars>
          <dgm:dir/>
          <dgm:animLvl val="lvl"/>
          <dgm:resizeHandles val="exact"/>
        </dgm:presLayoutVars>
      </dgm:prSet>
      <dgm:spPr/>
    </dgm:pt>
    <dgm:pt modelId="{A22A438D-0B2A-4BD6-A45D-52441FB9AE58}" type="pres">
      <dgm:prSet presAssocID="{CAD3D429-B606-43D8-8C0E-D223A859B51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2343640-5B86-43E0-B3F3-33E63B0D7212}" type="pres">
      <dgm:prSet presAssocID="{5CA7401A-3CD7-4A2D-9C2D-A54A77DFE037}" presName="parTxOnlySpace" presStyleCnt="0"/>
      <dgm:spPr/>
    </dgm:pt>
    <dgm:pt modelId="{9DCEAAF0-9E64-4D68-BD83-836B84FDD2C3}" type="pres">
      <dgm:prSet presAssocID="{60577495-A20D-476F-A940-1238B2E50E8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417426-92CF-47F9-8111-C1B725D66F97}" type="pres">
      <dgm:prSet presAssocID="{E3A47497-9361-4232-AAC9-7F98EB1066FD}" presName="parTxOnlySpace" presStyleCnt="0"/>
      <dgm:spPr/>
    </dgm:pt>
    <dgm:pt modelId="{F38B7E33-A3C3-4ECA-9EBC-96517BD20506}" type="pres">
      <dgm:prSet presAssocID="{B876C72E-9D11-4169-8A71-D5DF1B0FA5FE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9301F2-E098-41FC-B9B1-F5220D98CA15}" type="pres">
      <dgm:prSet presAssocID="{B533EFCD-94A5-4CDA-881F-2E6107701C91}" presName="parTxOnlySpace" presStyleCnt="0"/>
      <dgm:spPr/>
    </dgm:pt>
    <dgm:pt modelId="{2B527579-D73A-40A5-9384-B41120B04ED6}" type="pres">
      <dgm:prSet presAssocID="{D5AD299D-778A-4596-83A7-DB21388F7E2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13D7963-62CE-49FF-A7FC-592981864890}" srcId="{F523CB72-10C3-4493-ABFE-F1EBE2848A50}" destId="{CAD3D429-B606-43D8-8C0E-D223A859B519}" srcOrd="0" destOrd="0" parTransId="{7CF281AE-B3E9-4A4E-A4FD-FC8E6E8E539C}" sibTransId="{5CA7401A-3CD7-4A2D-9C2D-A54A77DFE037}"/>
    <dgm:cxn modelId="{816FA622-CC0D-43DF-AE67-491CD587EA2E}" type="presOf" srcId="{F523CB72-10C3-4493-ABFE-F1EBE2848A50}" destId="{57D11D75-2C84-4671-BFAB-51BCAD09C3EC}" srcOrd="0" destOrd="0" presId="urn:microsoft.com/office/officeart/2005/8/layout/chevron1"/>
    <dgm:cxn modelId="{1B34EA16-F788-4DEF-A542-527986979CE4}" type="presOf" srcId="{D5AD299D-778A-4596-83A7-DB21388F7E21}" destId="{2B527579-D73A-40A5-9384-B41120B04ED6}" srcOrd="0" destOrd="0" presId="urn:microsoft.com/office/officeart/2005/8/layout/chevron1"/>
    <dgm:cxn modelId="{57AB0BC1-6980-4748-A16F-62712FA95934}" type="presOf" srcId="{60577495-A20D-476F-A940-1238B2E50E82}" destId="{9DCEAAF0-9E64-4D68-BD83-836B84FDD2C3}" srcOrd="0" destOrd="0" presId="urn:microsoft.com/office/officeart/2005/8/layout/chevron1"/>
    <dgm:cxn modelId="{54075A26-97FB-446C-82F9-633C7C5CED09}" type="presOf" srcId="{CAD3D429-B606-43D8-8C0E-D223A859B519}" destId="{A22A438D-0B2A-4BD6-A45D-52441FB9AE58}" srcOrd="0" destOrd="0" presId="urn:microsoft.com/office/officeart/2005/8/layout/chevron1"/>
    <dgm:cxn modelId="{D0028718-20D4-4F42-B9CD-7A70D89D6596}" srcId="{F523CB72-10C3-4493-ABFE-F1EBE2848A50}" destId="{D5AD299D-778A-4596-83A7-DB21388F7E21}" srcOrd="3" destOrd="0" parTransId="{6C322308-EA51-490B-B54D-89B08D599838}" sibTransId="{58D9312C-8D15-4D7A-84ED-ABD9BE5DCAC1}"/>
    <dgm:cxn modelId="{3F149419-4599-4CDF-9393-ABE8BBCC639D}" srcId="{F523CB72-10C3-4493-ABFE-F1EBE2848A50}" destId="{60577495-A20D-476F-A940-1238B2E50E82}" srcOrd="1" destOrd="0" parTransId="{DC77CEBE-D8C0-4D8D-8976-51D75466CA73}" sibTransId="{E3A47497-9361-4232-AAC9-7F98EB1066FD}"/>
    <dgm:cxn modelId="{90AEEB3E-7AB7-4017-BECE-43191DA523C5}" srcId="{F523CB72-10C3-4493-ABFE-F1EBE2848A50}" destId="{B876C72E-9D11-4169-8A71-D5DF1B0FA5FE}" srcOrd="2" destOrd="0" parTransId="{4CDD7D99-7441-43CB-A5A8-EDB5F5D7A1E0}" sibTransId="{B533EFCD-94A5-4CDA-881F-2E6107701C91}"/>
    <dgm:cxn modelId="{C66A2CAA-F984-476B-80C8-537309C06A65}" type="presOf" srcId="{B876C72E-9D11-4169-8A71-D5DF1B0FA5FE}" destId="{F38B7E33-A3C3-4ECA-9EBC-96517BD20506}" srcOrd="0" destOrd="0" presId="urn:microsoft.com/office/officeart/2005/8/layout/chevron1"/>
    <dgm:cxn modelId="{94145A97-7884-4813-98BD-69367802E630}" type="presParOf" srcId="{57D11D75-2C84-4671-BFAB-51BCAD09C3EC}" destId="{A22A438D-0B2A-4BD6-A45D-52441FB9AE58}" srcOrd="0" destOrd="0" presId="urn:microsoft.com/office/officeart/2005/8/layout/chevron1"/>
    <dgm:cxn modelId="{A6A2B5C1-0C3F-4DD0-800B-27AA8BA96C25}" type="presParOf" srcId="{57D11D75-2C84-4671-BFAB-51BCAD09C3EC}" destId="{92343640-5B86-43E0-B3F3-33E63B0D7212}" srcOrd="1" destOrd="0" presId="urn:microsoft.com/office/officeart/2005/8/layout/chevron1"/>
    <dgm:cxn modelId="{967C43CB-D2FB-4AC6-94B9-B88AE45E0E88}" type="presParOf" srcId="{57D11D75-2C84-4671-BFAB-51BCAD09C3EC}" destId="{9DCEAAF0-9E64-4D68-BD83-836B84FDD2C3}" srcOrd="2" destOrd="0" presId="urn:microsoft.com/office/officeart/2005/8/layout/chevron1"/>
    <dgm:cxn modelId="{35BF8460-148D-424F-8769-65572B41C593}" type="presParOf" srcId="{57D11D75-2C84-4671-BFAB-51BCAD09C3EC}" destId="{A6417426-92CF-47F9-8111-C1B725D66F97}" srcOrd="3" destOrd="0" presId="urn:microsoft.com/office/officeart/2005/8/layout/chevron1"/>
    <dgm:cxn modelId="{34A347A6-8845-43DD-8027-A7BF46CC8D0B}" type="presParOf" srcId="{57D11D75-2C84-4671-BFAB-51BCAD09C3EC}" destId="{F38B7E33-A3C3-4ECA-9EBC-96517BD20506}" srcOrd="4" destOrd="0" presId="urn:microsoft.com/office/officeart/2005/8/layout/chevron1"/>
    <dgm:cxn modelId="{D9DE4493-386B-4FE4-962F-9B7570E3B427}" type="presParOf" srcId="{57D11D75-2C84-4671-BFAB-51BCAD09C3EC}" destId="{449301F2-E098-41FC-B9B1-F5220D98CA15}" srcOrd="5" destOrd="0" presId="urn:microsoft.com/office/officeart/2005/8/layout/chevron1"/>
    <dgm:cxn modelId="{CA57C3B5-1D3C-4929-8894-016E3FE90E66}" type="presParOf" srcId="{57D11D75-2C84-4671-BFAB-51BCAD09C3EC}" destId="{2B527579-D73A-40A5-9384-B41120B04ED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23CB72-10C3-4493-ABFE-F1EBE2848A5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AD3D429-B606-43D8-8C0E-D223A859B519}">
      <dgm:prSet phldrT="[Tekst]"/>
      <dgm:spPr/>
      <dgm:t>
        <a:bodyPr/>
        <a:lstStyle/>
        <a:p>
          <a:r>
            <a:rPr lang="pl-PL" dirty="0" smtClean="0"/>
            <a:t>Analysis</a:t>
          </a:r>
          <a:endParaRPr lang="pl-PL" dirty="0"/>
        </a:p>
      </dgm:t>
    </dgm:pt>
    <dgm:pt modelId="{7CF281AE-B3E9-4A4E-A4FD-FC8E6E8E539C}" type="parTrans" cxnId="{513D7963-62CE-49FF-A7FC-592981864890}">
      <dgm:prSet/>
      <dgm:spPr/>
      <dgm:t>
        <a:bodyPr/>
        <a:lstStyle/>
        <a:p>
          <a:endParaRPr lang="pl-PL"/>
        </a:p>
      </dgm:t>
    </dgm:pt>
    <dgm:pt modelId="{5CA7401A-3CD7-4A2D-9C2D-A54A77DFE037}" type="sibTrans" cxnId="{513D7963-62CE-49FF-A7FC-592981864890}">
      <dgm:prSet/>
      <dgm:spPr/>
      <dgm:t>
        <a:bodyPr/>
        <a:lstStyle/>
        <a:p>
          <a:endParaRPr lang="pl-PL"/>
        </a:p>
      </dgm:t>
    </dgm:pt>
    <dgm:pt modelId="{60577495-A20D-476F-A940-1238B2E50E82}">
      <dgm:prSet phldrT="[Tekst]"/>
      <dgm:spPr/>
      <dgm:t>
        <a:bodyPr/>
        <a:lstStyle/>
        <a:p>
          <a:r>
            <a:rPr lang="pl-PL" dirty="0" err="1" smtClean="0"/>
            <a:t>Simulation</a:t>
          </a:r>
          <a:endParaRPr lang="pl-PL" dirty="0"/>
        </a:p>
      </dgm:t>
    </dgm:pt>
    <dgm:pt modelId="{DC77CEBE-D8C0-4D8D-8976-51D75466CA73}" type="parTrans" cxnId="{3F149419-4599-4CDF-9393-ABE8BBCC639D}">
      <dgm:prSet/>
      <dgm:spPr/>
      <dgm:t>
        <a:bodyPr/>
        <a:lstStyle/>
        <a:p>
          <a:endParaRPr lang="pl-PL"/>
        </a:p>
      </dgm:t>
    </dgm:pt>
    <dgm:pt modelId="{E3A47497-9361-4232-AAC9-7F98EB1066FD}" type="sibTrans" cxnId="{3F149419-4599-4CDF-9393-ABE8BBCC639D}">
      <dgm:prSet/>
      <dgm:spPr/>
      <dgm:t>
        <a:bodyPr/>
        <a:lstStyle/>
        <a:p>
          <a:endParaRPr lang="pl-PL"/>
        </a:p>
      </dgm:t>
    </dgm:pt>
    <dgm:pt modelId="{B876C72E-9D11-4169-8A71-D5DF1B0FA5FE}">
      <dgm:prSet phldrT="[Tekst]"/>
      <dgm:spPr/>
      <dgm:t>
        <a:bodyPr/>
        <a:lstStyle/>
        <a:p>
          <a:r>
            <a:rPr lang="pl-PL" dirty="0" err="1" smtClean="0"/>
            <a:t>Proposed</a:t>
          </a:r>
          <a:r>
            <a:rPr lang="pl-PL" dirty="0" smtClean="0"/>
            <a:t> </a:t>
          </a:r>
          <a:r>
            <a:rPr lang="pl-PL" dirty="0" err="1" smtClean="0"/>
            <a:t>implementation</a:t>
          </a:r>
          <a:endParaRPr lang="pl-PL" dirty="0"/>
        </a:p>
      </dgm:t>
    </dgm:pt>
    <dgm:pt modelId="{4CDD7D99-7441-43CB-A5A8-EDB5F5D7A1E0}" type="parTrans" cxnId="{90AEEB3E-7AB7-4017-BECE-43191DA523C5}">
      <dgm:prSet/>
      <dgm:spPr/>
      <dgm:t>
        <a:bodyPr/>
        <a:lstStyle/>
        <a:p>
          <a:endParaRPr lang="pl-PL"/>
        </a:p>
      </dgm:t>
    </dgm:pt>
    <dgm:pt modelId="{B533EFCD-94A5-4CDA-881F-2E6107701C91}" type="sibTrans" cxnId="{90AEEB3E-7AB7-4017-BECE-43191DA523C5}">
      <dgm:prSet/>
      <dgm:spPr/>
      <dgm:t>
        <a:bodyPr/>
        <a:lstStyle/>
        <a:p>
          <a:endParaRPr lang="pl-PL"/>
        </a:p>
      </dgm:t>
    </dgm:pt>
    <dgm:pt modelId="{D5AD299D-778A-4596-83A7-DB21388F7E21}">
      <dgm:prSet phldrT="[Tekst]"/>
      <dgm:spPr/>
      <dgm:t>
        <a:bodyPr/>
        <a:lstStyle/>
        <a:p>
          <a:r>
            <a:rPr lang="pl-PL" dirty="0" err="1" smtClean="0"/>
            <a:t>Decision</a:t>
          </a:r>
          <a:endParaRPr lang="pl-PL" dirty="0"/>
        </a:p>
      </dgm:t>
    </dgm:pt>
    <dgm:pt modelId="{6C322308-EA51-490B-B54D-89B08D599838}" type="parTrans" cxnId="{D0028718-20D4-4F42-B9CD-7A70D89D6596}">
      <dgm:prSet/>
      <dgm:spPr/>
      <dgm:t>
        <a:bodyPr/>
        <a:lstStyle/>
        <a:p>
          <a:endParaRPr lang="pl-PL"/>
        </a:p>
      </dgm:t>
    </dgm:pt>
    <dgm:pt modelId="{58D9312C-8D15-4D7A-84ED-ABD9BE5DCAC1}" type="sibTrans" cxnId="{D0028718-20D4-4F42-B9CD-7A70D89D6596}">
      <dgm:prSet/>
      <dgm:spPr/>
      <dgm:t>
        <a:bodyPr/>
        <a:lstStyle/>
        <a:p>
          <a:endParaRPr lang="pl-PL"/>
        </a:p>
      </dgm:t>
    </dgm:pt>
    <dgm:pt modelId="{57D11D75-2C84-4671-BFAB-51BCAD09C3EC}" type="pres">
      <dgm:prSet presAssocID="{F523CB72-10C3-4493-ABFE-F1EBE2848A50}" presName="Name0" presStyleCnt="0">
        <dgm:presLayoutVars>
          <dgm:dir/>
          <dgm:animLvl val="lvl"/>
          <dgm:resizeHandles val="exact"/>
        </dgm:presLayoutVars>
      </dgm:prSet>
      <dgm:spPr/>
    </dgm:pt>
    <dgm:pt modelId="{A22A438D-0B2A-4BD6-A45D-52441FB9AE58}" type="pres">
      <dgm:prSet presAssocID="{CAD3D429-B606-43D8-8C0E-D223A859B51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2343640-5B86-43E0-B3F3-33E63B0D7212}" type="pres">
      <dgm:prSet presAssocID="{5CA7401A-3CD7-4A2D-9C2D-A54A77DFE037}" presName="parTxOnlySpace" presStyleCnt="0"/>
      <dgm:spPr/>
    </dgm:pt>
    <dgm:pt modelId="{9DCEAAF0-9E64-4D68-BD83-836B84FDD2C3}" type="pres">
      <dgm:prSet presAssocID="{60577495-A20D-476F-A940-1238B2E50E8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417426-92CF-47F9-8111-C1B725D66F97}" type="pres">
      <dgm:prSet presAssocID="{E3A47497-9361-4232-AAC9-7F98EB1066FD}" presName="parTxOnlySpace" presStyleCnt="0"/>
      <dgm:spPr/>
    </dgm:pt>
    <dgm:pt modelId="{F38B7E33-A3C3-4ECA-9EBC-96517BD20506}" type="pres">
      <dgm:prSet presAssocID="{B876C72E-9D11-4169-8A71-D5DF1B0FA5FE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9301F2-E098-41FC-B9B1-F5220D98CA15}" type="pres">
      <dgm:prSet presAssocID="{B533EFCD-94A5-4CDA-881F-2E6107701C91}" presName="parTxOnlySpace" presStyleCnt="0"/>
      <dgm:spPr/>
    </dgm:pt>
    <dgm:pt modelId="{2B527579-D73A-40A5-9384-B41120B04ED6}" type="pres">
      <dgm:prSet presAssocID="{D5AD299D-778A-4596-83A7-DB21388F7E2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13D7963-62CE-49FF-A7FC-592981864890}" srcId="{F523CB72-10C3-4493-ABFE-F1EBE2848A50}" destId="{CAD3D429-B606-43D8-8C0E-D223A859B519}" srcOrd="0" destOrd="0" parTransId="{7CF281AE-B3E9-4A4E-A4FD-FC8E6E8E539C}" sibTransId="{5CA7401A-3CD7-4A2D-9C2D-A54A77DFE037}"/>
    <dgm:cxn modelId="{3F149419-4599-4CDF-9393-ABE8BBCC639D}" srcId="{F523CB72-10C3-4493-ABFE-F1EBE2848A50}" destId="{60577495-A20D-476F-A940-1238B2E50E82}" srcOrd="1" destOrd="0" parTransId="{DC77CEBE-D8C0-4D8D-8976-51D75466CA73}" sibTransId="{E3A47497-9361-4232-AAC9-7F98EB1066FD}"/>
    <dgm:cxn modelId="{FB7DE56F-822B-425A-B27E-05B292B0B750}" type="presOf" srcId="{D5AD299D-778A-4596-83A7-DB21388F7E21}" destId="{2B527579-D73A-40A5-9384-B41120B04ED6}" srcOrd="0" destOrd="0" presId="urn:microsoft.com/office/officeart/2005/8/layout/chevron1"/>
    <dgm:cxn modelId="{EB66EC3C-C8A5-4E3C-B8D3-8ED0892002D0}" type="presOf" srcId="{60577495-A20D-476F-A940-1238B2E50E82}" destId="{9DCEAAF0-9E64-4D68-BD83-836B84FDD2C3}" srcOrd="0" destOrd="0" presId="urn:microsoft.com/office/officeart/2005/8/layout/chevron1"/>
    <dgm:cxn modelId="{7A5DBE8D-A542-4386-9C59-A9330604F35F}" type="presOf" srcId="{B876C72E-9D11-4169-8A71-D5DF1B0FA5FE}" destId="{F38B7E33-A3C3-4ECA-9EBC-96517BD20506}" srcOrd="0" destOrd="0" presId="urn:microsoft.com/office/officeart/2005/8/layout/chevron1"/>
    <dgm:cxn modelId="{1E4F15F5-9B56-417D-990F-B1FB58E0F1DD}" type="presOf" srcId="{F523CB72-10C3-4493-ABFE-F1EBE2848A50}" destId="{57D11D75-2C84-4671-BFAB-51BCAD09C3EC}" srcOrd="0" destOrd="0" presId="urn:microsoft.com/office/officeart/2005/8/layout/chevron1"/>
    <dgm:cxn modelId="{D0028718-20D4-4F42-B9CD-7A70D89D6596}" srcId="{F523CB72-10C3-4493-ABFE-F1EBE2848A50}" destId="{D5AD299D-778A-4596-83A7-DB21388F7E21}" srcOrd="3" destOrd="0" parTransId="{6C322308-EA51-490B-B54D-89B08D599838}" sibTransId="{58D9312C-8D15-4D7A-84ED-ABD9BE5DCAC1}"/>
    <dgm:cxn modelId="{6D0F0274-0825-4109-AB9B-0EF121179781}" type="presOf" srcId="{CAD3D429-B606-43D8-8C0E-D223A859B519}" destId="{A22A438D-0B2A-4BD6-A45D-52441FB9AE58}" srcOrd="0" destOrd="0" presId="urn:microsoft.com/office/officeart/2005/8/layout/chevron1"/>
    <dgm:cxn modelId="{90AEEB3E-7AB7-4017-BECE-43191DA523C5}" srcId="{F523CB72-10C3-4493-ABFE-F1EBE2848A50}" destId="{B876C72E-9D11-4169-8A71-D5DF1B0FA5FE}" srcOrd="2" destOrd="0" parTransId="{4CDD7D99-7441-43CB-A5A8-EDB5F5D7A1E0}" sibTransId="{B533EFCD-94A5-4CDA-881F-2E6107701C91}"/>
    <dgm:cxn modelId="{AA60BD46-09C7-4B67-9062-0B3AC707176C}" type="presParOf" srcId="{57D11D75-2C84-4671-BFAB-51BCAD09C3EC}" destId="{A22A438D-0B2A-4BD6-A45D-52441FB9AE58}" srcOrd="0" destOrd="0" presId="urn:microsoft.com/office/officeart/2005/8/layout/chevron1"/>
    <dgm:cxn modelId="{E1C4271B-DA90-4FA8-945A-8060F55C4758}" type="presParOf" srcId="{57D11D75-2C84-4671-BFAB-51BCAD09C3EC}" destId="{92343640-5B86-43E0-B3F3-33E63B0D7212}" srcOrd="1" destOrd="0" presId="urn:microsoft.com/office/officeart/2005/8/layout/chevron1"/>
    <dgm:cxn modelId="{E76464BB-CD80-4EF3-AF65-23AEC7F02E9A}" type="presParOf" srcId="{57D11D75-2C84-4671-BFAB-51BCAD09C3EC}" destId="{9DCEAAF0-9E64-4D68-BD83-836B84FDD2C3}" srcOrd="2" destOrd="0" presId="urn:microsoft.com/office/officeart/2005/8/layout/chevron1"/>
    <dgm:cxn modelId="{E675E315-10FE-47B7-9CDC-55E6C1AA955B}" type="presParOf" srcId="{57D11D75-2C84-4671-BFAB-51BCAD09C3EC}" destId="{A6417426-92CF-47F9-8111-C1B725D66F97}" srcOrd="3" destOrd="0" presId="urn:microsoft.com/office/officeart/2005/8/layout/chevron1"/>
    <dgm:cxn modelId="{94CB154A-1666-4CA9-B4E0-6FCEB254E445}" type="presParOf" srcId="{57D11D75-2C84-4671-BFAB-51BCAD09C3EC}" destId="{F38B7E33-A3C3-4ECA-9EBC-96517BD20506}" srcOrd="4" destOrd="0" presId="urn:microsoft.com/office/officeart/2005/8/layout/chevron1"/>
    <dgm:cxn modelId="{51513BB3-A943-44DB-954C-7D4FEF9CA93C}" type="presParOf" srcId="{57D11D75-2C84-4671-BFAB-51BCAD09C3EC}" destId="{449301F2-E098-41FC-B9B1-F5220D98CA15}" srcOrd="5" destOrd="0" presId="urn:microsoft.com/office/officeart/2005/8/layout/chevron1"/>
    <dgm:cxn modelId="{E3BD251B-5FB5-4AA8-9CDB-ADE192027538}" type="presParOf" srcId="{57D11D75-2C84-4671-BFAB-51BCAD09C3EC}" destId="{2B527579-D73A-40A5-9384-B41120B04ED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2A438D-0B2A-4BD6-A45D-52441FB9AE58}">
      <dsp:nvSpPr>
        <dsp:cNvPr id="0" name=""/>
        <dsp:cNvSpPr/>
      </dsp:nvSpPr>
      <dsp:spPr>
        <a:xfrm>
          <a:off x="3607" y="415998"/>
          <a:ext cx="2099905" cy="83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Analysis</a:t>
          </a:r>
          <a:endParaRPr lang="pl-PL" sz="1300" kern="1200" dirty="0"/>
        </a:p>
      </dsp:txBody>
      <dsp:txXfrm>
        <a:off x="423588" y="415998"/>
        <a:ext cx="1259943" cy="839962"/>
      </dsp:txXfrm>
    </dsp:sp>
    <dsp:sp modelId="{9DCEAAF0-9E64-4D68-BD83-836B84FDD2C3}">
      <dsp:nvSpPr>
        <dsp:cNvPr id="0" name=""/>
        <dsp:cNvSpPr/>
      </dsp:nvSpPr>
      <dsp:spPr>
        <a:xfrm>
          <a:off x="1893522" y="415998"/>
          <a:ext cx="2099905" cy="83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/>
            <a:t>Simulation</a:t>
          </a:r>
          <a:endParaRPr lang="pl-PL" sz="1300" kern="1200" dirty="0"/>
        </a:p>
      </dsp:txBody>
      <dsp:txXfrm>
        <a:off x="2313503" y="415998"/>
        <a:ext cx="1259943" cy="839962"/>
      </dsp:txXfrm>
    </dsp:sp>
    <dsp:sp modelId="{F38B7E33-A3C3-4ECA-9EBC-96517BD20506}">
      <dsp:nvSpPr>
        <dsp:cNvPr id="0" name=""/>
        <dsp:cNvSpPr/>
      </dsp:nvSpPr>
      <dsp:spPr>
        <a:xfrm>
          <a:off x="3783436" y="415998"/>
          <a:ext cx="2099905" cy="83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/>
            <a:t>Proposed</a:t>
          </a:r>
          <a:r>
            <a:rPr lang="pl-PL" sz="1300" kern="1200" dirty="0" smtClean="0"/>
            <a:t> </a:t>
          </a:r>
          <a:r>
            <a:rPr lang="pl-PL" sz="1300" kern="1200" dirty="0" err="1" smtClean="0"/>
            <a:t>implementation</a:t>
          </a:r>
          <a:endParaRPr lang="pl-PL" sz="1300" kern="1200" dirty="0"/>
        </a:p>
      </dsp:txBody>
      <dsp:txXfrm>
        <a:off x="4203417" y="415998"/>
        <a:ext cx="1259943" cy="839962"/>
      </dsp:txXfrm>
    </dsp:sp>
    <dsp:sp modelId="{2B527579-D73A-40A5-9384-B41120B04ED6}">
      <dsp:nvSpPr>
        <dsp:cNvPr id="0" name=""/>
        <dsp:cNvSpPr/>
      </dsp:nvSpPr>
      <dsp:spPr>
        <a:xfrm>
          <a:off x="5673351" y="415998"/>
          <a:ext cx="2099905" cy="83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/>
            <a:t>Decision</a:t>
          </a:r>
          <a:endParaRPr lang="pl-PL" sz="1300" kern="1200" dirty="0"/>
        </a:p>
      </dsp:txBody>
      <dsp:txXfrm>
        <a:off x="6093332" y="415998"/>
        <a:ext cx="1259943" cy="8399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2A438D-0B2A-4BD6-A45D-52441FB9AE58}">
      <dsp:nvSpPr>
        <dsp:cNvPr id="0" name=""/>
        <dsp:cNvSpPr/>
      </dsp:nvSpPr>
      <dsp:spPr>
        <a:xfrm>
          <a:off x="3607" y="415998"/>
          <a:ext cx="2099905" cy="83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Analysis</a:t>
          </a:r>
          <a:endParaRPr lang="pl-PL" sz="1300" kern="1200" dirty="0"/>
        </a:p>
      </dsp:txBody>
      <dsp:txXfrm>
        <a:off x="423588" y="415998"/>
        <a:ext cx="1259943" cy="839962"/>
      </dsp:txXfrm>
    </dsp:sp>
    <dsp:sp modelId="{9DCEAAF0-9E64-4D68-BD83-836B84FDD2C3}">
      <dsp:nvSpPr>
        <dsp:cNvPr id="0" name=""/>
        <dsp:cNvSpPr/>
      </dsp:nvSpPr>
      <dsp:spPr>
        <a:xfrm>
          <a:off x="1893522" y="415998"/>
          <a:ext cx="2099905" cy="83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/>
            <a:t>Simulation</a:t>
          </a:r>
          <a:endParaRPr lang="pl-PL" sz="1300" kern="1200" dirty="0"/>
        </a:p>
      </dsp:txBody>
      <dsp:txXfrm>
        <a:off x="2313503" y="415998"/>
        <a:ext cx="1259943" cy="839962"/>
      </dsp:txXfrm>
    </dsp:sp>
    <dsp:sp modelId="{F38B7E33-A3C3-4ECA-9EBC-96517BD20506}">
      <dsp:nvSpPr>
        <dsp:cNvPr id="0" name=""/>
        <dsp:cNvSpPr/>
      </dsp:nvSpPr>
      <dsp:spPr>
        <a:xfrm>
          <a:off x="3783436" y="415998"/>
          <a:ext cx="2099905" cy="83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/>
            <a:t>Proposed</a:t>
          </a:r>
          <a:r>
            <a:rPr lang="pl-PL" sz="1300" kern="1200" dirty="0" smtClean="0"/>
            <a:t> </a:t>
          </a:r>
          <a:r>
            <a:rPr lang="pl-PL" sz="1300" kern="1200" dirty="0" err="1" smtClean="0"/>
            <a:t>implementation</a:t>
          </a:r>
          <a:endParaRPr lang="pl-PL" sz="1300" kern="1200" dirty="0"/>
        </a:p>
      </dsp:txBody>
      <dsp:txXfrm>
        <a:off x="4203417" y="415998"/>
        <a:ext cx="1259943" cy="839962"/>
      </dsp:txXfrm>
    </dsp:sp>
    <dsp:sp modelId="{2B527579-D73A-40A5-9384-B41120B04ED6}">
      <dsp:nvSpPr>
        <dsp:cNvPr id="0" name=""/>
        <dsp:cNvSpPr/>
      </dsp:nvSpPr>
      <dsp:spPr>
        <a:xfrm>
          <a:off x="5673351" y="415998"/>
          <a:ext cx="2099905" cy="83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/>
            <a:t>Decision</a:t>
          </a:r>
          <a:endParaRPr lang="pl-PL" sz="1300" kern="1200" dirty="0"/>
        </a:p>
      </dsp:txBody>
      <dsp:txXfrm>
        <a:off x="6093332" y="415998"/>
        <a:ext cx="1259943" cy="839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99694-4408-4CD8-9F08-5F718CFAB218}" type="datetimeFigureOut">
              <a:rPr lang="pl-PL" smtClean="0"/>
              <a:t>17.01.2016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EA385-F2F1-4381-8443-ED93EE08F6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532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Capacity</a:t>
            </a:r>
            <a:r>
              <a:rPr lang="pl-PL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Used </a:t>
            </a:r>
            <a:r>
              <a:rPr lang="en-US" dirty="0" smtClean="0"/>
              <a:t>Δ</a:t>
            </a:r>
            <a:r>
              <a:rPr lang="pl-PL" dirty="0" smtClean="0"/>
              <a:t>  </a:t>
            </a:r>
            <a:r>
              <a:rPr lang="en-US" dirty="0" smtClean="0"/>
              <a:t> </a:t>
            </a:r>
            <a:r>
              <a:rPr lang="en-US" dirty="0" smtClean="0"/>
              <a:t>Files Δ </a:t>
            </a:r>
            <a:r>
              <a:rPr lang="pl-PL" dirty="0" smtClean="0"/>
              <a:t>        </a:t>
            </a:r>
            <a:r>
              <a:rPr lang="en-US" dirty="0" smtClean="0"/>
              <a:t>Users </a:t>
            </a:r>
            <a:r>
              <a:rPr lang="en-US" dirty="0" smtClean="0"/>
              <a:t>Δ</a:t>
            </a:r>
            <a:br>
              <a:rPr lang="en-US" dirty="0" smtClean="0"/>
            </a:br>
            <a:r>
              <a:rPr lang="en-US" dirty="0" smtClean="0"/>
              <a:t>4141.0 </a:t>
            </a:r>
            <a:r>
              <a:rPr lang="en-US" dirty="0" smtClean="0"/>
              <a:t>TB 42.9 TB 76.5 GB 29.3 M 0.7 M 4079  39 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A385-F2F1-4381-8443-ED93EE08F6B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950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Deduce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A385-F2F1-4381-8443-ED93EE08F6B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740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Analysed</a:t>
            </a:r>
            <a:r>
              <a:rPr lang="pl-PL" baseline="0" dirty="0" smtClean="0"/>
              <a:t> a </a:t>
            </a:r>
            <a:r>
              <a:rPr lang="pl-PL" baseline="0" dirty="0" err="1" smtClean="0"/>
              <a:t>number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A385-F2F1-4381-8443-ED93EE08F6B4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9837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A385-F2F1-4381-8443-ED93EE08F6B4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3072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Format</a:t>
            </a:r>
            <a:r>
              <a:rPr lang="pl-PL" baseline="0" dirty="0" smtClean="0"/>
              <a:t> to </a:t>
            </a:r>
            <a:r>
              <a:rPr lang="pl-PL" baseline="0" dirty="0" err="1" smtClean="0"/>
              <a:t>store</a:t>
            </a:r>
            <a:r>
              <a:rPr lang="pl-PL" baseline="0" dirty="0" smtClean="0"/>
              <a:t> LHC data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A385-F2F1-4381-8443-ED93EE08F6B4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879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Fuse</a:t>
            </a:r>
            <a:r>
              <a:rPr lang="pl-PL" dirty="0" smtClean="0"/>
              <a:t> </a:t>
            </a:r>
            <a:r>
              <a:rPr lang="pl-PL" dirty="0" err="1" smtClean="0"/>
              <a:t>mounted</a:t>
            </a:r>
            <a:r>
              <a:rPr lang="pl-PL" dirty="0" smtClean="0"/>
              <a:t> </a:t>
            </a:r>
            <a:r>
              <a:rPr lang="pl-PL" dirty="0" err="1" smtClean="0"/>
              <a:t>access</a:t>
            </a:r>
            <a:r>
              <a:rPr lang="pl-PL" dirty="0" smtClean="0"/>
              <a:t> </a:t>
            </a:r>
            <a:r>
              <a:rPr lang="pl-PL" dirty="0" err="1" smtClean="0"/>
              <a:t>will</a:t>
            </a:r>
            <a:r>
              <a:rPr lang="pl-PL" dirty="0" smtClean="0"/>
              <a:t> be </a:t>
            </a:r>
            <a:r>
              <a:rPr lang="pl-PL" dirty="0" err="1" smtClean="0"/>
              <a:t>available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central</a:t>
            </a:r>
            <a:r>
              <a:rPr lang="pl-PL" baseline="0" dirty="0" smtClean="0"/>
              <a:t> services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EA385-F2F1-4381-8443-ED93EE08F6B4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87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D0EE-123B-4445-85EB-EA44E2C2D30A}" type="datetime1">
              <a:rPr lang="pl-PL" smtClean="0"/>
              <a:t>17.01.2016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761C-B403-4A76-833F-35C074A638CE}" type="datetime1">
              <a:rPr lang="pl-PL" smtClean="0"/>
              <a:t>17.01.2016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D1B-6F74-4421-B2D4-4C1075438A62}" type="datetime1">
              <a:rPr lang="pl-PL" smtClean="0"/>
              <a:t>17.01.2016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499D-984E-4AD5-B0B2-B3AA0E63DA29}" type="datetime1">
              <a:rPr lang="pl-PL" smtClean="0"/>
              <a:t>17.01.2016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0149-7247-4E44-ADAC-65A2ADAA6392}" type="datetime1">
              <a:rPr lang="pl-PL" smtClean="0"/>
              <a:t>17.01.2016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DCF8-B12E-49CB-8071-5EECF47F82F3}" type="datetime1">
              <a:rPr lang="pl-PL" smtClean="0"/>
              <a:t>17.01.2016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8ADC-5D55-45A6-98CA-77C14F5FF995}" type="datetime1">
              <a:rPr lang="pl-PL" smtClean="0"/>
              <a:t>17.01.2016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AD285-AF97-4E2A-8336-D896F8F1F26E}" type="datetime1">
              <a:rPr lang="pl-PL" smtClean="0"/>
              <a:t>17.01.2016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386C-1BD2-4FF1-B577-42C77F3D2891}" type="datetime1">
              <a:rPr lang="pl-PL" smtClean="0"/>
              <a:t>17.01.2016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ECE0-C8A1-4E33-957C-02039AB5ED6A}" type="datetime1">
              <a:rPr lang="pl-PL" smtClean="0"/>
              <a:t>17.01.2016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FF82-D638-4E37-9A7B-50ACE5DE3256}" type="datetime1">
              <a:rPr lang="pl-PL" smtClean="0"/>
              <a:t>17.01.2016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EA53E3C-B17B-4DE9-BD7C-DC486FEE710A}" type="datetime1">
              <a:rPr lang="pl-PL" smtClean="0"/>
              <a:t>17.01.2016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EC32B6-7093-4774-9C7C-9F686042C74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23478"/>
            <a:ext cx="7772400" cy="2886051"/>
          </a:xfrm>
        </p:spPr>
        <p:txBody>
          <a:bodyPr/>
          <a:lstStyle/>
          <a:p>
            <a:r>
              <a:rPr lang="pl-PL" sz="3600" dirty="0" smtClean="0"/>
              <a:t>A </a:t>
            </a:r>
            <a:r>
              <a:rPr lang="pl-PL" sz="3600" dirty="0" err="1" smtClean="0"/>
              <a:t>study</a:t>
            </a:r>
            <a:r>
              <a:rPr lang="pl-PL" sz="3600" dirty="0" smtClean="0"/>
              <a:t> of delta </a:t>
            </a:r>
            <a:r>
              <a:rPr lang="pl-PL" sz="3600" dirty="0" err="1" smtClean="0"/>
              <a:t>sync</a:t>
            </a:r>
            <a:r>
              <a:rPr lang="pl-PL" sz="3600" dirty="0" smtClean="0"/>
              <a:t> and </a:t>
            </a:r>
            <a:r>
              <a:rPr lang="pl-PL" sz="3600" dirty="0" err="1" smtClean="0"/>
              <a:t>other</a:t>
            </a:r>
            <a:r>
              <a:rPr lang="pl-PL" sz="3600" dirty="0" smtClean="0"/>
              <a:t> </a:t>
            </a:r>
            <a:r>
              <a:rPr lang="pl-PL" sz="3600" dirty="0" err="1" smtClean="0"/>
              <a:t>optimisations</a:t>
            </a:r>
            <a:r>
              <a:rPr lang="pl-PL" sz="3600" dirty="0" smtClean="0"/>
              <a:t> in HTTP/</a:t>
            </a:r>
            <a:r>
              <a:rPr lang="pl-PL" sz="3600" dirty="0" err="1" smtClean="0"/>
              <a:t>WebDav</a:t>
            </a:r>
            <a:r>
              <a:rPr lang="pl-PL" sz="3600" dirty="0" smtClean="0"/>
              <a:t> </a:t>
            </a:r>
            <a:r>
              <a:rPr lang="pl-PL" sz="3600" dirty="0" err="1" smtClean="0"/>
              <a:t>synchronisation</a:t>
            </a:r>
            <a:r>
              <a:rPr lang="pl-PL" sz="3600" dirty="0" smtClean="0"/>
              <a:t> </a:t>
            </a:r>
            <a:r>
              <a:rPr lang="pl-PL" sz="3600" dirty="0" err="1" smtClean="0"/>
              <a:t>protocols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2931790"/>
            <a:ext cx="6400800" cy="914400"/>
          </a:xfrm>
        </p:spPr>
        <p:txBody>
          <a:bodyPr/>
          <a:lstStyle/>
          <a:p>
            <a:r>
              <a:rPr lang="pl-PL" dirty="0" smtClean="0"/>
              <a:t>Do we </a:t>
            </a:r>
            <a:r>
              <a:rPr lang="pl-PL" dirty="0" err="1" smtClean="0"/>
              <a:t>need</a:t>
            </a:r>
            <a:r>
              <a:rPr lang="pl-PL" dirty="0" smtClean="0"/>
              <a:t> </a:t>
            </a:r>
            <a:r>
              <a:rPr lang="pl-PL" dirty="0" err="1" smtClean="0"/>
              <a:t>changes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in </a:t>
            </a:r>
            <a:r>
              <a:rPr lang="pl-PL" dirty="0" err="1" smtClean="0"/>
              <a:t>OwnCloud</a:t>
            </a:r>
            <a:r>
              <a:rPr lang="pl-PL" dirty="0" smtClean="0"/>
              <a:t> </a:t>
            </a:r>
            <a:r>
              <a:rPr lang="pl-PL" dirty="0" err="1" smtClean="0"/>
              <a:t>protocol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907704" y="393990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Wojciech Jarosz</a:t>
            </a:r>
          </a:p>
          <a:p>
            <a:pPr algn="ctr"/>
            <a:r>
              <a:rPr lang="pl-PL" dirty="0" smtClean="0"/>
              <a:t>AGH </a:t>
            </a:r>
            <a:r>
              <a:rPr lang="pl-PL" dirty="0" err="1" smtClean="0"/>
              <a:t>University</a:t>
            </a:r>
            <a:r>
              <a:rPr lang="pl-PL" dirty="0" smtClean="0"/>
              <a:t> of Science and Technology / CERN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061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Protocol</a:t>
            </a:r>
            <a:r>
              <a:rPr lang="pl-PL" dirty="0" smtClean="0"/>
              <a:t> - </a:t>
            </a:r>
            <a:r>
              <a:rPr lang="pl-PL" dirty="0" err="1" smtClean="0"/>
              <a:t>chunking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Could</a:t>
            </a:r>
            <a:r>
              <a:rPr lang="pl-PL" dirty="0" smtClean="0"/>
              <a:t> be </a:t>
            </a:r>
            <a:r>
              <a:rPr lang="pl-PL" dirty="0" err="1" smtClean="0"/>
              <a:t>used</a:t>
            </a:r>
            <a:r>
              <a:rPr lang="pl-PL" dirty="0" smtClean="0"/>
              <a:t> for:</a:t>
            </a:r>
          </a:p>
          <a:p>
            <a:pPr lvl="1"/>
            <a:r>
              <a:rPr lang="pl-PL" dirty="0" err="1" smtClean="0"/>
              <a:t>partial</a:t>
            </a:r>
            <a:r>
              <a:rPr lang="pl-PL" dirty="0" smtClean="0"/>
              <a:t> </a:t>
            </a:r>
            <a:r>
              <a:rPr lang="pl-PL" dirty="0" err="1" smtClean="0"/>
              <a:t>upload</a:t>
            </a:r>
            <a:endParaRPr lang="pl-PL" dirty="0" smtClean="0"/>
          </a:p>
          <a:p>
            <a:pPr lvl="1"/>
            <a:r>
              <a:rPr lang="pl-PL" dirty="0" smtClean="0"/>
              <a:t>delta-</a:t>
            </a:r>
            <a:r>
              <a:rPr lang="pl-PL" dirty="0" err="1" smtClean="0"/>
              <a:t>sync</a:t>
            </a:r>
            <a:endParaRPr lang="pl-PL" dirty="0" smtClean="0"/>
          </a:p>
          <a:p>
            <a:pPr lvl="1"/>
            <a:r>
              <a:rPr lang="pl-PL" dirty="0" err="1" smtClean="0"/>
              <a:t>deduplication</a:t>
            </a:r>
            <a:endParaRPr lang="pl-PL" dirty="0" smtClean="0"/>
          </a:p>
          <a:p>
            <a:r>
              <a:rPr lang="pl-PL" b="1" dirty="0" err="1" smtClean="0"/>
              <a:t>Is</a:t>
            </a:r>
            <a:r>
              <a:rPr lang="pl-PL" b="1" dirty="0" smtClean="0"/>
              <a:t> the </a:t>
            </a:r>
            <a:r>
              <a:rPr lang="pl-PL" b="1" dirty="0" err="1" smtClean="0"/>
              <a:t>chunk</a:t>
            </a:r>
            <a:r>
              <a:rPr lang="pl-PL" b="1" dirty="0" smtClean="0"/>
              <a:t> </a:t>
            </a:r>
            <a:r>
              <a:rPr lang="pl-PL" b="1" dirty="0" err="1" smtClean="0"/>
              <a:t>size</a:t>
            </a:r>
            <a:r>
              <a:rPr lang="pl-PL" b="1" dirty="0" smtClean="0"/>
              <a:t> </a:t>
            </a:r>
            <a:r>
              <a:rPr lang="pl-PL" b="1" dirty="0" err="1" smtClean="0"/>
              <a:t>chosen</a:t>
            </a:r>
            <a:r>
              <a:rPr lang="pl-PL" b="1" dirty="0" smtClean="0"/>
              <a:t> </a:t>
            </a:r>
            <a:r>
              <a:rPr lang="pl-PL" b="1" dirty="0" err="1" smtClean="0"/>
              <a:t>correctly</a:t>
            </a:r>
            <a:r>
              <a:rPr lang="pl-PL" b="1" dirty="0" smtClean="0"/>
              <a:t>?</a:t>
            </a:r>
          </a:p>
          <a:p>
            <a:pPr lvl="1"/>
            <a:r>
              <a:rPr lang="pl-PL" dirty="0" smtClean="0"/>
              <a:t>Most of the </a:t>
            </a:r>
            <a:r>
              <a:rPr lang="pl-PL" dirty="0" err="1" smtClean="0"/>
              <a:t>files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small</a:t>
            </a:r>
          </a:p>
          <a:p>
            <a:pPr lvl="1"/>
            <a:r>
              <a:rPr lang="pl-PL" dirty="0" smtClean="0"/>
              <a:t>Modern </a:t>
            </a:r>
            <a:r>
              <a:rPr lang="pl-PL" dirty="0" err="1" smtClean="0"/>
              <a:t>protocols</a:t>
            </a:r>
            <a:r>
              <a:rPr lang="pl-PL" dirty="0" smtClean="0"/>
              <a:t> </a:t>
            </a:r>
            <a:r>
              <a:rPr lang="pl-PL" dirty="0" err="1" smtClean="0"/>
              <a:t>should</a:t>
            </a:r>
            <a:r>
              <a:rPr lang="pl-PL" dirty="0" smtClean="0"/>
              <a:t> </a:t>
            </a:r>
            <a:r>
              <a:rPr lang="pl-PL" dirty="0" err="1" smtClean="0"/>
              <a:t>use</a:t>
            </a:r>
            <a:r>
              <a:rPr lang="pl-PL" dirty="0" smtClean="0"/>
              <a:t> network-</a:t>
            </a:r>
            <a:r>
              <a:rPr lang="pl-PL" dirty="0" err="1" smtClean="0"/>
              <a:t>aware</a:t>
            </a:r>
            <a:r>
              <a:rPr lang="pl-PL" dirty="0" smtClean="0"/>
              <a:t> </a:t>
            </a:r>
            <a:r>
              <a:rPr lang="pl-PL" dirty="0" err="1" smtClean="0"/>
              <a:t>chunking</a:t>
            </a:r>
            <a:endParaRPr lang="pl-PL" dirty="0" smtClean="0"/>
          </a:p>
          <a:p>
            <a:r>
              <a:rPr lang="pl-PL" dirty="0" err="1" smtClean="0"/>
              <a:t>Currently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~0.15% of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PUTs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chunked</a:t>
            </a:r>
            <a:endParaRPr lang="pl-PL" dirty="0" smtClean="0"/>
          </a:p>
          <a:p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dynamic</a:t>
            </a:r>
            <a:r>
              <a:rPr lang="pl-PL" dirty="0" smtClean="0"/>
              <a:t> </a:t>
            </a:r>
            <a:r>
              <a:rPr lang="pl-PL" dirty="0" err="1" smtClean="0"/>
              <a:t>chunking</a:t>
            </a:r>
            <a:r>
              <a:rPr lang="pl-PL" dirty="0" smtClean="0"/>
              <a:t> a </a:t>
            </a:r>
            <a:r>
              <a:rPr lang="pl-PL" dirty="0" err="1" smtClean="0"/>
              <a:t>viable</a:t>
            </a:r>
            <a:r>
              <a:rPr lang="pl-PL" dirty="0" smtClean="0"/>
              <a:t> </a:t>
            </a:r>
            <a:r>
              <a:rPr lang="pl-PL" dirty="0" err="1" smtClean="0"/>
              <a:t>option</a:t>
            </a:r>
            <a:r>
              <a:rPr lang="pl-PL" dirty="0" smtClean="0"/>
              <a:t>?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7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Enhancements</a:t>
            </a:r>
            <a:r>
              <a:rPr lang="pl-PL" dirty="0" smtClean="0"/>
              <a:t> to the </a:t>
            </a:r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OwnCloud</a:t>
            </a:r>
            <a:r>
              <a:rPr lang="pl-PL" dirty="0" smtClean="0"/>
              <a:t> </a:t>
            </a:r>
            <a:r>
              <a:rPr lang="pl-PL" dirty="0" err="1" smtClean="0"/>
              <a:t>protocol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Focus</a:t>
            </a:r>
            <a:r>
              <a:rPr lang="pl-PL" dirty="0" smtClean="0"/>
              <a:t> on </a:t>
            </a:r>
            <a:r>
              <a:rPr lang="pl-PL" dirty="0" err="1" smtClean="0"/>
              <a:t>bundling</a:t>
            </a:r>
            <a:r>
              <a:rPr lang="pl-PL" dirty="0" smtClean="0"/>
              <a:t>, delta-</a:t>
            </a:r>
            <a:r>
              <a:rPr lang="pl-PL" dirty="0" err="1" smtClean="0"/>
              <a:t>sync</a:t>
            </a:r>
            <a:r>
              <a:rPr lang="pl-PL" dirty="0" smtClean="0"/>
              <a:t> and </a:t>
            </a:r>
            <a:r>
              <a:rPr lang="pl-PL" dirty="0" err="1" smtClean="0"/>
              <a:t>compression</a:t>
            </a:r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5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Bundling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Typically</a:t>
            </a:r>
            <a:r>
              <a:rPr lang="pl-PL" dirty="0" smtClean="0"/>
              <a:t> </a:t>
            </a:r>
            <a:r>
              <a:rPr lang="pl-PL" dirty="0" err="1" smtClean="0"/>
              <a:t>users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active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a </a:t>
            </a:r>
            <a:r>
              <a:rPr lang="pl-PL" dirty="0" err="1" smtClean="0"/>
              <a:t>few</a:t>
            </a:r>
            <a:r>
              <a:rPr lang="pl-PL" dirty="0" smtClean="0"/>
              <a:t> </a:t>
            </a:r>
            <a:r>
              <a:rPr lang="pl-PL" dirty="0" err="1" smtClean="0"/>
              <a:t>days</a:t>
            </a:r>
            <a:r>
              <a:rPr lang="pl-PL" dirty="0" smtClean="0"/>
              <a:t> a </a:t>
            </a:r>
            <a:r>
              <a:rPr lang="pl-PL" dirty="0" err="1" smtClean="0"/>
              <a:t>month</a:t>
            </a:r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12</a:t>
            </a:fld>
            <a:endParaRPr lang="pl-PL"/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888967"/>
              </p:ext>
            </p:extLst>
          </p:nvPr>
        </p:nvGraphicFramePr>
        <p:xfrm>
          <a:off x="827584" y="1707654"/>
          <a:ext cx="756084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90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Bundling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Even</a:t>
            </a:r>
            <a:r>
              <a:rPr lang="pl-PL" dirty="0" smtClean="0"/>
              <a:t> </a:t>
            </a:r>
            <a:r>
              <a:rPr lang="pl-PL" dirty="0" err="1" smtClean="0"/>
              <a:t>power</a:t>
            </a:r>
            <a:r>
              <a:rPr lang="pl-PL" dirty="0" smtClean="0"/>
              <a:t> </a:t>
            </a:r>
            <a:r>
              <a:rPr lang="pl-PL" dirty="0" err="1" smtClean="0"/>
              <a:t>users</a:t>
            </a:r>
            <a:r>
              <a:rPr lang="pl-PL" dirty="0" smtClean="0"/>
              <a:t> </a:t>
            </a:r>
            <a:r>
              <a:rPr lang="pl-PL" dirty="0" err="1" smtClean="0"/>
              <a:t>work</a:t>
            </a:r>
            <a:r>
              <a:rPr lang="pl-PL" dirty="0" smtClean="0"/>
              <a:t> in </a:t>
            </a:r>
            <a:r>
              <a:rPr lang="pl-PL" dirty="0" err="1" smtClean="0"/>
              <a:t>cycles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13</a:t>
            </a:fld>
            <a:endParaRPr lang="pl-PL"/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997648"/>
              </p:ext>
            </p:extLst>
          </p:nvPr>
        </p:nvGraphicFramePr>
        <p:xfrm>
          <a:off x="323528" y="1635646"/>
          <a:ext cx="865036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2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Bundling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err="1" smtClean="0"/>
              <a:t>Typically</a:t>
            </a:r>
            <a:r>
              <a:rPr lang="pl-PL" dirty="0" smtClean="0"/>
              <a:t> </a:t>
            </a:r>
            <a:r>
              <a:rPr lang="pl-PL" dirty="0" err="1" smtClean="0"/>
              <a:t>users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active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a </a:t>
            </a:r>
            <a:r>
              <a:rPr lang="pl-PL" dirty="0" err="1" smtClean="0"/>
              <a:t>few</a:t>
            </a:r>
            <a:r>
              <a:rPr lang="pl-PL" dirty="0" smtClean="0"/>
              <a:t> </a:t>
            </a:r>
            <a:r>
              <a:rPr lang="pl-PL" dirty="0" err="1" smtClean="0"/>
              <a:t>days</a:t>
            </a:r>
            <a:r>
              <a:rPr lang="pl-PL" dirty="0" smtClean="0"/>
              <a:t> a </a:t>
            </a:r>
            <a:r>
              <a:rPr lang="pl-PL" dirty="0" err="1" smtClean="0"/>
              <a:t>month</a:t>
            </a:r>
            <a:endParaRPr lang="pl-PL" dirty="0" smtClean="0"/>
          </a:p>
          <a:p>
            <a:r>
              <a:rPr lang="pl-PL" dirty="0" err="1" smtClean="0"/>
              <a:t>Often</a:t>
            </a:r>
            <a:r>
              <a:rPr lang="pl-PL" dirty="0" smtClean="0"/>
              <a:t> </a:t>
            </a:r>
            <a:r>
              <a:rPr lang="pl-PL" dirty="0" err="1" smtClean="0"/>
              <a:t>over</a:t>
            </a:r>
            <a:r>
              <a:rPr lang="pl-PL" dirty="0" smtClean="0"/>
              <a:t> 2000 </a:t>
            </a:r>
            <a:r>
              <a:rPr lang="pl-PL" dirty="0" err="1" smtClean="0"/>
              <a:t>requests</a:t>
            </a:r>
            <a:r>
              <a:rPr lang="pl-PL" dirty="0" smtClean="0"/>
              <a:t> in 10 </a:t>
            </a:r>
            <a:r>
              <a:rPr lang="pl-PL" dirty="0" err="1" smtClean="0"/>
              <a:t>minutes</a:t>
            </a:r>
            <a:endParaRPr lang="pl-PL" dirty="0" smtClean="0"/>
          </a:p>
          <a:p>
            <a:r>
              <a:rPr lang="pl-PL" dirty="0" smtClean="0"/>
              <a:t>Small file </a:t>
            </a:r>
            <a:r>
              <a:rPr lang="pl-PL" dirty="0" err="1" smtClean="0"/>
              <a:t>size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Implementation?</a:t>
            </a:r>
            <a:endParaRPr lang="pl-PL" b="1" dirty="0" smtClean="0"/>
          </a:p>
          <a:p>
            <a:r>
              <a:rPr lang="en-GB" dirty="0" smtClean="0"/>
              <a:t>Simple bundling </a:t>
            </a:r>
            <a:r>
              <a:rPr lang="en-GB" dirty="0" smtClean="0"/>
              <a:t>– </a:t>
            </a:r>
            <a:r>
              <a:rPr lang="en-GB" dirty="0" err="1" smtClean="0"/>
              <a:t>TARBall</a:t>
            </a:r>
            <a:r>
              <a:rPr lang="pl-PL" dirty="0" smtClean="0"/>
              <a:t>?</a:t>
            </a:r>
            <a:endParaRPr lang="en-GB" dirty="0" smtClean="0"/>
          </a:p>
          <a:p>
            <a:r>
              <a:rPr lang="en-GB" dirty="0" smtClean="0"/>
              <a:t>Choose the right </a:t>
            </a:r>
            <a:r>
              <a:rPr lang="en-GB" dirty="0" smtClean="0"/>
              <a:t>bundle</a:t>
            </a:r>
            <a:r>
              <a:rPr lang="pl-PL" dirty="0" smtClean="0"/>
              <a:t> </a:t>
            </a:r>
            <a:r>
              <a:rPr lang="pl-PL" dirty="0" err="1" smtClean="0"/>
              <a:t>size</a:t>
            </a:r>
            <a:endParaRPr lang="en-GB" dirty="0" smtClean="0"/>
          </a:p>
          <a:p>
            <a:r>
              <a:rPr lang="pl-PL" dirty="0" err="1" smtClean="0"/>
              <a:t>Send</a:t>
            </a:r>
            <a:r>
              <a:rPr lang="pl-PL" dirty="0" smtClean="0"/>
              <a:t> </a:t>
            </a:r>
            <a:r>
              <a:rPr lang="pl-PL" dirty="0" err="1" smtClean="0"/>
              <a:t>chunks</a:t>
            </a:r>
            <a:r>
              <a:rPr lang="pl-PL" dirty="0" smtClean="0"/>
              <a:t> </a:t>
            </a:r>
            <a:r>
              <a:rPr lang="pl-PL" dirty="0" smtClean="0"/>
              <a:t>in </a:t>
            </a:r>
            <a:r>
              <a:rPr lang="pl-PL" dirty="0" err="1" smtClean="0"/>
              <a:t>parallel</a:t>
            </a:r>
            <a:endParaRPr lang="pl-PL" dirty="0" smtClean="0"/>
          </a:p>
          <a:p>
            <a:r>
              <a:rPr lang="pl-PL" dirty="0" smtClean="0"/>
              <a:t>Error </a:t>
            </a:r>
            <a:r>
              <a:rPr lang="pl-PL" dirty="0" err="1" smtClean="0"/>
              <a:t>reporting</a:t>
            </a:r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436096" y="2211710"/>
            <a:ext cx="144016" cy="144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364088" y="2499742"/>
            <a:ext cx="180020" cy="144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436096" y="2787774"/>
            <a:ext cx="144016" cy="144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5490102" y="3147814"/>
            <a:ext cx="162018" cy="144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ze strzałką 10"/>
          <p:cNvCxnSpPr>
            <a:stCxn id="6" idx="3"/>
          </p:cNvCxnSpPr>
          <p:nvPr/>
        </p:nvCxnSpPr>
        <p:spPr>
          <a:xfrm>
            <a:off x="5580112" y="2283718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5580112" y="2535746"/>
            <a:ext cx="360040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>
            <a:stCxn id="8" idx="3"/>
          </p:cNvCxnSpPr>
          <p:nvPr/>
        </p:nvCxnSpPr>
        <p:spPr>
          <a:xfrm flipV="1">
            <a:off x="5580112" y="2787774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>
            <a:stCxn id="9" idx="3"/>
          </p:cNvCxnSpPr>
          <p:nvPr/>
        </p:nvCxnSpPr>
        <p:spPr>
          <a:xfrm flipV="1">
            <a:off x="5652120" y="2931790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ostokąt 19"/>
          <p:cNvSpPr/>
          <p:nvPr/>
        </p:nvSpPr>
        <p:spPr>
          <a:xfrm>
            <a:off x="6028588" y="2589752"/>
            <a:ext cx="415620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sz="1100" dirty="0"/>
          </a:p>
        </p:txBody>
      </p:sp>
      <p:cxnSp>
        <p:nvCxnSpPr>
          <p:cNvPr id="23" name="Łącznik prostoliniowy 22"/>
          <p:cNvCxnSpPr/>
          <p:nvPr/>
        </p:nvCxnSpPr>
        <p:spPr>
          <a:xfrm>
            <a:off x="6876256" y="2139702"/>
            <a:ext cx="0" cy="122413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trzałka w prawo 20"/>
          <p:cNvSpPr/>
          <p:nvPr/>
        </p:nvSpPr>
        <p:spPr>
          <a:xfrm>
            <a:off x="6516216" y="2643758"/>
            <a:ext cx="864096" cy="18002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7452320" y="2598136"/>
            <a:ext cx="415620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sz="1100" dirty="0"/>
          </a:p>
        </p:txBody>
      </p:sp>
      <p:cxnSp>
        <p:nvCxnSpPr>
          <p:cNvPr id="26" name="Łącznik prosty ze strzałką 25"/>
          <p:cNvCxnSpPr/>
          <p:nvPr/>
        </p:nvCxnSpPr>
        <p:spPr>
          <a:xfrm flipV="1">
            <a:off x="7916504" y="2301720"/>
            <a:ext cx="304460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>
            <a:off x="7956376" y="264375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>
            <a:off x="7956376" y="2859782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>
            <a:off x="7916504" y="2931790"/>
            <a:ext cx="39991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 32"/>
          <p:cNvSpPr/>
          <p:nvPr/>
        </p:nvSpPr>
        <p:spPr>
          <a:xfrm>
            <a:off x="8316416" y="3156198"/>
            <a:ext cx="162018" cy="144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8316416" y="2877784"/>
            <a:ext cx="144016" cy="144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rostokąt 34"/>
          <p:cNvSpPr/>
          <p:nvPr/>
        </p:nvSpPr>
        <p:spPr>
          <a:xfrm>
            <a:off x="8316416" y="2571750"/>
            <a:ext cx="180020" cy="144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rostokąt 35"/>
          <p:cNvSpPr/>
          <p:nvPr/>
        </p:nvSpPr>
        <p:spPr>
          <a:xfrm>
            <a:off x="8218676" y="2229712"/>
            <a:ext cx="144016" cy="1440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0" name="Łącznik zakrzywiony 39"/>
          <p:cNvCxnSpPr/>
          <p:nvPr/>
        </p:nvCxnSpPr>
        <p:spPr>
          <a:xfrm rot="5400000" flipH="1">
            <a:off x="6944072" y="2147916"/>
            <a:ext cx="8384" cy="1423732"/>
          </a:xfrm>
          <a:prstGeom prst="curvedConnector3">
            <a:avLst>
              <a:gd name="adj1" fmla="val -633804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ole tekstowe 44"/>
          <p:cNvSpPr txBox="1"/>
          <p:nvPr/>
        </p:nvSpPr>
        <p:spPr>
          <a:xfrm>
            <a:off x="5667439" y="2022961"/>
            <a:ext cx="466794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pl-PL" dirty="0" smtClean="0"/>
              <a:t>tar</a:t>
            </a:r>
            <a:endParaRPr lang="pl-PL" dirty="0"/>
          </a:p>
        </p:txBody>
      </p:sp>
      <p:sp>
        <p:nvSpPr>
          <p:cNvPr id="46" name="pole tekstowe 45"/>
          <p:cNvSpPr txBox="1"/>
          <p:nvPr/>
        </p:nvSpPr>
        <p:spPr>
          <a:xfrm>
            <a:off x="7453014" y="2034382"/>
            <a:ext cx="740908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pl-PL" dirty="0" err="1" smtClean="0"/>
              <a:t>untar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75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Bundling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DROPBOX</a:t>
            </a:r>
            <a:r>
              <a:rPr lang="pl-PL" baseline="32000" dirty="0" smtClean="0"/>
              <a:t>[1]</a:t>
            </a:r>
            <a:endParaRPr lang="en-GB" baseline="32000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pl-PL" dirty="0" smtClean="0"/>
              <a:t>CERNBOX*</a:t>
            </a:r>
            <a:endParaRPr lang="en-GB" dirty="0" smtClean="0"/>
          </a:p>
          <a:p>
            <a:endParaRPr lang="en-GB" dirty="0"/>
          </a:p>
          <a:p>
            <a:endParaRPr lang="pl-PL" dirty="0" smtClean="0"/>
          </a:p>
          <a:p>
            <a:r>
              <a:rPr lang="pl-PL" dirty="0" err="1" smtClean="0"/>
              <a:t>Reduce</a:t>
            </a:r>
            <a:r>
              <a:rPr lang="pl-PL" dirty="0" smtClean="0"/>
              <a:t> TCP </a:t>
            </a:r>
            <a:r>
              <a:rPr lang="pl-PL" dirty="0" err="1" smtClean="0"/>
              <a:t>slow</a:t>
            </a:r>
            <a:r>
              <a:rPr lang="pl-PL" dirty="0" smtClean="0"/>
              <a:t>-start </a:t>
            </a:r>
            <a:r>
              <a:rPr lang="pl-PL" dirty="0" err="1" smtClean="0"/>
              <a:t>effect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15</a:t>
            </a:fld>
            <a:endParaRPr lang="pl-PL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805808"/>
              </p:ext>
            </p:extLst>
          </p:nvPr>
        </p:nvGraphicFramePr>
        <p:xfrm>
          <a:off x="2771800" y="1203598"/>
          <a:ext cx="5760639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920213"/>
                <a:gridCol w="1920213"/>
              </a:tblGrid>
              <a:tr h="342038"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Before</a:t>
                      </a:r>
                      <a:r>
                        <a:rPr lang="pl-PL" sz="1400" dirty="0" smtClean="0"/>
                        <a:t> </a:t>
                      </a:r>
                      <a:r>
                        <a:rPr lang="pl-PL" sz="1400" dirty="0" err="1" smtClean="0"/>
                        <a:t>bundling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After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bundling</a:t>
                      </a:r>
                      <a:endParaRPr lang="pl-PL" sz="1400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Median </a:t>
                      </a:r>
                      <a:r>
                        <a:rPr lang="pl-PL" sz="1400" dirty="0" err="1" smtClean="0"/>
                        <a:t>flow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size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16.2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kB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42.4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kB</a:t>
                      </a:r>
                      <a:endParaRPr lang="pl-PL" sz="1400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Throughput</a:t>
                      </a:r>
                      <a:r>
                        <a:rPr lang="pl-PL" sz="1400" baseline="0" dirty="0" smtClean="0"/>
                        <a:t> PUT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358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kbit</a:t>
                      </a:r>
                      <a:r>
                        <a:rPr lang="pl-PL" sz="1400" baseline="0" dirty="0" smtClean="0"/>
                        <a:t>/s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552.92 </a:t>
                      </a:r>
                      <a:r>
                        <a:rPr lang="pl-PL" sz="1400" dirty="0" err="1" smtClean="0"/>
                        <a:t>kbit</a:t>
                      </a:r>
                      <a:r>
                        <a:rPr lang="pl-PL" sz="1400" dirty="0" smtClean="0"/>
                        <a:t>/s</a:t>
                      </a:r>
                      <a:endParaRPr lang="pl-PL" sz="1400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Throughput</a:t>
                      </a:r>
                      <a:r>
                        <a:rPr lang="pl-PL" sz="1400" dirty="0" smtClean="0"/>
                        <a:t> GET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783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kbit</a:t>
                      </a:r>
                      <a:r>
                        <a:rPr lang="pl-PL" sz="1400" baseline="0" dirty="0" smtClean="0"/>
                        <a:t>/s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1294 </a:t>
                      </a:r>
                      <a:r>
                        <a:rPr lang="pl-PL" sz="1400" dirty="0" err="1" smtClean="0"/>
                        <a:t>kbit</a:t>
                      </a:r>
                      <a:r>
                        <a:rPr lang="pl-PL" sz="1400" dirty="0" smtClean="0"/>
                        <a:t>/s</a:t>
                      </a:r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289011"/>
              </p:ext>
            </p:extLst>
          </p:nvPr>
        </p:nvGraphicFramePr>
        <p:xfrm>
          <a:off x="2771800" y="2859782"/>
          <a:ext cx="496855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</a:tblGrid>
              <a:tr h="175137"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Before</a:t>
                      </a:r>
                      <a:r>
                        <a:rPr lang="pl-PL" sz="1400" dirty="0" smtClean="0"/>
                        <a:t> </a:t>
                      </a:r>
                      <a:r>
                        <a:rPr lang="pl-PL" sz="1400" dirty="0" err="1" smtClean="0"/>
                        <a:t>bundling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After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bundling</a:t>
                      </a:r>
                      <a:endParaRPr lang="pl-PL" sz="1400" dirty="0"/>
                    </a:p>
                  </a:txBody>
                  <a:tcPr/>
                </a:tc>
              </a:tr>
              <a:tr h="301477"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Throughput</a:t>
                      </a:r>
                      <a:r>
                        <a:rPr lang="pl-PL" sz="1400" baseline="0" dirty="0" smtClean="0"/>
                        <a:t> PUT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~3600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kbit</a:t>
                      </a:r>
                      <a:r>
                        <a:rPr lang="pl-PL" sz="1400" baseline="0" dirty="0" smtClean="0"/>
                        <a:t>/s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Up</a:t>
                      </a:r>
                      <a:r>
                        <a:rPr lang="pl-PL" sz="1400" dirty="0" smtClean="0"/>
                        <a:t> to 400 </a:t>
                      </a:r>
                      <a:r>
                        <a:rPr lang="pl-PL" sz="1400" dirty="0" err="1" smtClean="0"/>
                        <a:t>Mbit</a:t>
                      </a:r>
                      <a:r>
                        <a:rPr lang="pl-PL" sz="1400" dirty="0" smtClean="0"/>
                        <a:t>/s ?</a:t>
                      </a:r>
                      <a:endParaRPr lang="pl-PL" sz="1400" dirty="0"/>
                    </a:p>
                  </a:txBody>
                  <a:tcPr/>
                </a:tc>
              </a:tr>
              <a:tr h="301477"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Throughput</a:t>
                      </a:r>
                      <a:r>
                        <a:rPr lang="pl-PL" sz="1400" dirty="0" smtClean="0"/>
                        <a:t> GET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~7653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kbit</a:t>
                      </a:r>
                      <a:r>
                        <a:rPr lang="pl-PL" sz="1400" baseline="0" dirty="0" smtClean="0"/>
                        <a:t>/s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Up</a:t>
                      </a:r>
                      <a:r>
                        <a:rPr lang="pl-PL" sz="1400" dirty="0" smtClean="0"/>
                        <a:t> to 500 </a:t>
                      </a:r>
                      <a:r>
                        <a:rPr lang="pl-PL" sz="1400" dirty="0" err="1" smtClean="0"/>
                        <a:t>Mbit</a:t>
                      </a:r>
                      <a:r>
                        <a:rPr lang="pl-PL" sz="1400" dirty="0" smtClean="0"/>
                        <a:t>/s ?</a:t>
                      </a:r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2987824" y="4515966"/>
            <a:ext cx="52565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" dirty="0" smtClean="0"/>
              <a:t>[1] </a:t>
            </a:r>
            <a:r>
              <a:rPr lang="it-IT" sz="700" dirty="0"/>
              <a:t>I. Drago, M. Mellia, M. M. Munaf`o, A. </a:t>
            </a:r>
            <a:r>
              <a:rPr lang="it-IT" sz="700" dirty="0" smtClean="0"/>
              <a:t>Sperotto,</a:t>
            </a:r>
            <a:r>
              <a:rPr lang="pl-PL" sz="700" dirty="0" smtClean="0"/>
              <a:t> R</a:t>
            </a:r>
            <a:r>
              <a:rPr lang="pl-PL" sz="700" dirty="0"/>
              <a:t>. </a:t>
            </a:r>
            <a:r>
              <a:rPr lang="pl-PL" sz="700" dirty="0" err="1"/>
              <a:t>Sadre</a:t>
            </a:r>
            <a:r>
              <a:rPr lang="pl-PL" sz="700" dirty="0"/>
              <a:t>, and A. Pras. </a:t>
            </a:r>
            <a:r>
              <a:rPr lang="pl-PL" sz="700" i="1" dirty="0"/>
              <a:t>Inside </a:t>
            </a:r>
            <a:r>
              <a:rPr lang="pl-PL" sz="700" i="1" dirty="0" err="1" smtClean="0"/>
              <a:t>Dropbox</a:t>
            </a:r>
            <a:r>
              <a:rPr lang="pl-PL" sz="700" i="1" dirty="0" smtClean="0"/>
              <a:t>: </a:t>
            </a:r>
            <a:r>
              <a:rPr lang="pl-PL" sz="700" i="1" dirty="0" err="1" smtClean="0"/>
              <a:t>Understanding</a:t>
            </a:r>
            <a:r>
              <a:rPr lang="pl-PL" sz="700" i="1" dirty="0" smtClean="0"/>
              <a:t> </a:t>
            </a:r>
            <a:r>
              <a:rPr lang="pl-PL" sz="700" i="1" dirty="0"/>
              <a:t>Personal </a:t>
            </a:r>
            <a:r>
              <a:rPr lang="pl-PL" sz="700" i="1" dirty="0" err="1"/>
              <a:t>Cloud</a:t>
            </a:r>
            <a:r>
              <a:rPr lang="pl-PL" sz="700" i="1" dirty="0"/>
              <a:t> Storage Services</a:t>
            </a:r>
            <a:r>
              <a:rPr lang="pl-PL" sz="700" dirty="0"/>
              <a:t>. </a:t>
            </a:r>
            <a:r>
              <a:rPr lang="pl-PL" sz="700" dirty="0" smtClean="0"/>
              <a:t>In </a:t>
            </a:r>
            <a:r>
              <a:rPr lang="en-US" sz="700" i="1" dirty="0" smtClean="0"/>
              <a:t>Proceedings </a:t>
            </a:r>
            <a:r>
              <a:rPr lang="en-US" sz="700" i="1" dirty="0"/>
              <a:t>of the 12th ACM Internet </a:t>
            </a:r>
            <a:r>
              <a:rPr lang="en-US" sz="700" i="1" dirty="0" smtClean="0"/>
              <a:t>Measurement</a:t>
            </a:r>
            <a:r>
              <a:rPr lang="fr-FR" sz="700" i="1" dirty="0" smtClean="0"/>
              <a:t>Conference</a:t>
            </a:r>
            <a:r>
              <a:rPr lang="fr-FR" sz="700" dirty="0"/>
              <a:t>, IMC’12, pages 481–494, 2012</a:t>
            </a:r>
            <a:r>
              <a:rPr lang="fr-FR" sz="700" dirty="0" smtClean="0"/>
              <a:t>.</a:t>
            </a:r>
            <a:endParaRPr lang="pl-PL" sz="700" dirty="0" smtClean="0"/>
          </a:p>
          <a:p>
            <a:r>
              <a:rPr lang="pl-PL" sz="700" dirty="0" smtClean="0"/>
              <a:t>* </a:t>
            </a:r>
            <a:r>
              <a:rPr lang="pl-PL" sz="700" dirty="0" err="1" smtClean="0"/>
              <a:t>Based</a:t>
            </a:r>
            <a:r>
              <a:rPr lang="pl-PL" sz="700" dirty="0" smtClean="0"/>
              <a:t> on </a:t>
            </a:r>
            <a:r>
              <a:rPr lang="pl-PL" sz="700" dirty="0" err="1" smtClean="0"/>
              <a:t>users</a:t>
            </a:r>
            <a:r>
              <a:rPr lang="pl-PL" sz="700" dirty="0" smtClean="0"/>
              <a:t> </a:t>
            </a:r>
            <a:r>
              <a:rPr lang="pl-PL" sz="700" dirty="0" err="1" smtClean="0"/>
              <a:t>inside</a:t>
            </a:r>
            <a:r>
              <a:rPr lang="pl-PL" sz="700" dirty="0" smtClean="0"/>
              <a:t> CERN and </a:t>
            </a:r>
            <a:r>
              <a:rPr lang="pl-PL" sz="700" dirty="0" err="1" smtClean="0"/>
              <a:t>affiliated</a:t>
            </a:r>
            <a:r>
              <a:rPr lang="pl-PL" sz="700" dirty="0" smtClean="0"/>
              <a:t> </a:t>
            </a:r>
            <a:r>
              <a:rPr lang="pl-PL" sz="700" dirty="0" err="1" smtClean="0"/>
              <a:t>institutions</a:t>
            </a:r>
            <a:endParaRPr lang="pl-PL" sz="700" dirty="0"/>
          </a:p>
        </p:txBody>
      </p:sp>
    </p:spTree>
    <p:extLst>
      <p:ext uri="{BB962C8B-B14F-4D97-AF65-F5344CB8AC3E}">
        <p14:creationId xmlns:p14="http://schemas.microsoft.com/office/powerpoint/2010/main" val="129779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Extensions and f</a:t>
            </a:r>
            <a:r>
              <a:rPr lang="pl-PL" dirty="0" err="1" smtClean="0"/>
              <a:t>ilesizes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16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403648" y="451596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?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6408232" y="4227934"/>
            <a:ext cx="360040" cy="432048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486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Delta-</a:t>
            </a:r>
            <a:r>
              <a:rPr lang="pl-PL" dirty="0" err="1" smtClean="0"/>
              <a:t>sync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About</a:t>
            </a:r>
            <a:r>
              <a:rPr lang="pl-PL" dirty="0" smtClean="0"/>
              <a:t> </a:t>
            </a:r>
            <a:r>
              <a:rPr lang="pl-PL" b="1" dirty="0" smtClean="0"/>
              <a:t>7.8 %</a:t>
            </a:r>
            <a:r>
              <a:rPr lang="pl-PL" dirty="0" smtClean="0"/>
              <a:t> of the </a:t>
            </a:r>
            <a:r>
              <a:rPr lang="pl-PL" dirty="0" err="1" smtClean="0"/>
              <a:t>files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versions</a:t>
            </a:r>
            <a:endParaRPr lang="pl-PL" dirty="0" smtClean="0"/>
          </a:p>
          <a:p>
            <a:r>
              <a:rPr lang="pl-PL" dirty="0" err="1" smtClean="0"/>
              <a:t>Typically</a:t>
            </a:r>
            <a:r>
              <a:rPr lang="pl-PL" dirty="0" smtClean="0"/>
              <a:t> </a:t>
            </a:r>
            <a:r>
              <a:rPr lang="pl-PL" dirty="0" err="1" smtClean="0"/>
              <a:t>files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modified</a:t>
            </a:r>
            <a:r>
              <a:rPr lang="pl-PL" dirty="0" smtClean="0"/>
              <a:t> </a:t>
            </a:r>
            <a:r>
              <a:rPr lang="pl-PL" b="1" dirty="0" smtClean="0"/>
              <a:t>the same </a:t>
            </a:r>
            <a:r>
              <a:rPr lang="pl-PL" b="1" dirty="0" err="1" smtClean="0"/>
              <a:t>day</a:t>
            </a:r>
            <a:endParaRPr lang="pl-PL" b="1" dirty="0" smtClean="0"/>
          </a:p>
          <a:p>
            <a:r>
              <a:rPr lang="pl-PL" dirty="0" err="1" smtClean="0"/>
              <a:t>Usually</a:t>
            </a:r>
            <a:r>
              <a:rPr lang="pl-PL" dirty="0" smtClean="0"/>
              <a:t> small </a:t>
            </a:r>
            <a:r>
              <a:rPr lang="pl-PL" dirty="0" err="1" smtClean="0"/>
              <a:t>files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17</a:t>
            </a:fld>
            <a:endParaRPr lang="pl-PL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882039"/>
              </p:ext>
            </p:extLst>
          </p:nvPr>
        </p:nvGraphicFramePr>
        <p:xfrm>
          <a:off x="755576" y="2571750"/>
          <a:ext cx="748883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74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ROOT </a:t>
            </a:r>
            <a:r>
              <a:rPr lang="pl-PL" dirty="0" err="1" smtClean="0"/>
              <a:t>files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Scientific</a:t>
            </a:r>
            <a:r>
              <a:rPr lang="pl-PL" dirty="0" smtClean="0"/>
              <a:t> </a:t>
            </a:r>
            <a:r>
              <a:rPr lang="pl-PL" dirty="0"/>
              <a:t>software </a:t>
            </a:r>
            <a:r>
              <a:rPr lang="pl-PL" dirty="0" err="1" smtClean="0"/>
              <a:t>framework</a:t>
            </a:r>
            <a:endParaRPr lang="pl-PL" dirty="0" smtClean="0"/>
          </a:p>
          <a:p>
            <a:r>
              <a:rPr lang="pl-PL" dirty="0" err="1" smtClean="0"/>
              <a:t>Complex</a:t>
            </a:r>
            <a:r>
              <a:rPr lang="pl-PL" dirty="0" smtClean="0"/>
              <a:t> file </a:t>
            </a:r>
            <a:r>
              <a:rPr lang="pl-PL" dirty="0" err="1" smtClean="0"/>
              <a:t>structure</a:t>
            </a:r>
            <a:endParaRPr lang="pl-PL" dirty="0" smtClean="0"/>
          </a:p>
          <a:p>
            <a:r>
              <a:rPr lang="pl-PL" dirty="0" err="1" smtClean="0"/>
              <a:t>Already</a:t>
            </a:r>
            <a:r>
              <a:rPr lang="pl-PL" dirty="0" smtClean="0"/>
              <a:t> </a:t>
            </a:r>
            <a:r>
              <a:rPr lang="pl-PL" dirty="0" err="1" smtClean="0"/>
              <a:t>compressed</a:t>
            </a:r>
            <a:endParaRPr lang="pl-PL" dirty="0" smtClean="0"/>
          </a:p>
          <a:p>
            <a:r>
              <a:rPr lang="pl-PL" dirty="0" smtClean="0"/>
              <a:t>Small </a:t>
            </a:r>
            <a:r>
              <a:rPr lang="pl-PL" dirty="0" err="1" smtClean="0"/>
              <a:t>changes</a:t>
            </a:r>
            <a:r>
              <a:rPr lang="pl-PL" dirty="0" smtClean="0"/>
              <a:t> </a:t>
            </a:r>
            <a:r>
              <a:rPr lang="pl-PL" dirty="0" err="1" smtClean="0"/>
              <a:t>scattered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throughout</a:t>
            </a:r>
            <a:r>
              <a:rPr lang="pl-PL" dirty="0" smtClean="0"/>
              <a:t> the file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18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203598"/>
            <a:ext cx="2841939" cy="349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04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Delta-</a:t>
            </a:r>
            <a:r>
              <a:rPr lang="pl-PL" dirty="0" err="1"/>
              <a:t>sync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Possible</a:t>
            </a:r>
            <a:r>
              <a:rPr lang="pl-PL" dirty="0" smtClean="0"/>
              <a:t> </a:t>
            </a:r>
            <a:r>
              <a:rPr lang="pl-PL" dirty="0" err="1" smtClean="0"/>
              <a:t>implementations</a:t>
            </a:r>
            <a:endParaRPr lang="pl-PL" dirty="0" smtClean="0"/>
          </a:p>
          <a:p>
            <a:pPr lvl="1"/>
            <a:r>
              <a:rPr lang="pl-PL" dirty="0" err="1" smtClean="0"/>
              <a:t>Chunk-based</a:t>
            </a:r>
            <a:endParaRPr lang="pl-PL" dirty="0" smtClean="0"/>
          </a:p>
          <a:p>
            <a:pPr lvl="1"/>
            <a:r>
              <a:rPr lang="pl-PL" dirty="0" err="1" smtClean="0"/>
              <a:t>Byte-range</a:t>
            </a:r>
            <a:r>
              <a:rPr lang="pl-PL" dirty="0" smtClean="0"/>
              <a:t> </a:t>
            </a:r>
            <a:r>
              <a:rPr lang="pl-PL" dirty="0" err="1" smtClean="0"/>
              <a:t>request</a:t>
            </a:r>
            <a:endParaRPr lang="pl-PL" dirty="0" smtClean="0"/>
          </a:p>
          <a:p>
            <a:r>
              <a:rPr lang="pl-PL" dirty="0" err="1" smtClean="0"/>
              <a:t>More</a:t>
            </a:r>
            <a:r>
              <a:rPr lang="pl-PL" dirty="0" smtClean="0"/>
              <a:t> data and </a:t>
            </a:r>
            <a:r>
              <a:rPr lang="pl-PL" dirty="0" err="1" smtClean="0"/>
              <a:t>simulation</a:t>
            </a:r>
            <a:r>
              <a:rPr lang="pl-PL" dirty="0" smtClean="0"/>
              <a:t> </a:t>
            </a:r>
            <a:r>
              <a:rPr lang="pl-PL" dirty="0" err="1" smtClean="0"/>
              <a:t>needed</a:t>
            </a:r>
            <a:endParaRPr lang="pl-PL" dirty="0" smtClean="0"/>
          </a:p>
          <a:p>
            <a:r>
              <a:rPr lang="pl-PL" dirty="0" smtClean="0"/>
              <a:t>It </a:t>
            </a:r>
            <a:r>
              <a:rPr lang="pl-PL" dirty="0" err="1" smtClean="0"/>
              <a:t>might</a:t>
            </a:r>
            <a:r>
              <a:rPr lang="pl-PL" dirty="0" smtClean="0"/>
              <a:t> be not </a:t>
            </a:r>
            <a:r>
              <a:rPr lang="pl-PL" dirty="0" err="1" smtClean="0"/>
              <a:t>worth</a:t>
            </a:r>
            <a:r>
              <a:rPr lang="pl-PL" dirty="0" smtClean="0"/>
              <a:t> </a:t>
            </a:r>
            <a:r>
              <a:rPr lang="pl-PL" dirty="0" err="1" smtClean="0"/>
              <a:t>implementing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15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Introduction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Owncloud</a:t>
            </a:r>
            <a:r>
              <a:rPr lang="pl-PL" dirty="0" smtClean="0"/>
              <a:t> </a:t>
            </a:r>
            <a:r>
              <a:rPr lang="pl-PL" dirty="0" err="1" smtClean="0"/>
              <a:t>protocol</a:t>
            </a:r>
            <a:r>
              <a:rPr lang="pl-PL" dirty="0" smtClean="0"/>
              <a:t>, </a:t>
            </a:r>
            <a:r>
              <a:rPr lang="pl-PL" dirty="0" err="1" smtClean="0"/>
              <a:t>CERNBox</a:t>
            </a:r>
            <a:r>
              <a:rPr lang="pl-PL" dirty="0" smtClean="0"/>
              <a:t> service</a:t>
            </a:r>
          </a:p>
          <a:p>
            <a:r>
              <a:rPr lang="pl-PL" dirty="0" err="1" smtClean="0"/>
              <a:t>Enhancing</a:t>
            </a:r>
            <a:r>
              <a:rPr lang="pl-PL" dirty="0" smtClean="0"/>
              <a:t> </a:t>
            </a:r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protocol</a:t>
            </a:r>
            <a:endParaRPr lang="pl-PL" dirty="0" smtClean="0"/>
          </a:p>
          <a:p>
            <a:r>
              <a:rPr lang="pl-PL" dirty="0" err="1" smtClean="0"/>
              <a:t>Investigation</a:t>
            </a:r>
            <a:r>
              <a:rPr lang="pl-PL" dirty="0" smtClean="0"/>
              <a:t> of </a:t>
            </a:r>
            <a:r>
              <a:rPr lang="pl-PL" dirty="0" err="1" smtClean="0"/>
              <a:t>following</a:t>
            </a:r>
            <a:r>
              <a:rPr lang="pl-PL" dirty="0" smtClean="0"/>
              <a:t> </a:t>
            </a:r>
            <a:r>
              <a:rPr lang="pl-PL" dirty="0" err="1" smtClean="0"/>
              <a:t>enhancements</a:t>
            </a:r>
            <a:r>
              <a:rPr lang="pl-PL" dirty="0" smtClean="0"/>
              <a:t>:</a:t>
            </a:r>
          </a:p>
          <a:p>
            <a:pPr lvl="1"/>
            <a:r>
              <a:rPr lang="pl-PL" dirty="0" err="1" smtClean="0"/>
              <a:t>Bundling</a:t>
            </a:r>
            <a:endParaRPr lang="pl-PL" dirty="0"/>
          </a:p>
          <a:p>
            <a:pPr lvl="1"/>
            <a:r>
              <a:rPr lang="pl-PL" dirty="0" smtClean="0"/>
              <a:t>Delta-</a:t>
            </a:r>
            <a:r>
              <a:rPr lang="pl-PL" dirty="0" err="1" smtClean="0"/>
              <a:t>syncing</a:t>
            </a:r>
            <a:endParaRPr lang="pl-PL" dirty="0" smtClean="0"/>
          </a:p>
          <a:p>
            <a:pPr lvl="1"/>
            <a:r>
              <a:rPr lang="pl-PL" dirty="0" err="1" smtClean="0"/>
              <a:t>Compression</a:t>
            </a:r>
            <a:endParaRPr lang="pl-PL" dirty="0" smtClean="0"/>
          </a:p>
          <a:p>
            <a:pPr lvl="1"/>
            <a:r>
              <a:rPr lang="pl-PL" dirty="0" err="1" smtClean="0"/>
              <a:t>Chunk</a:t>
            </a:r>
            <a:r>
              <a:rPr lang="pl-PL" dirty="0" smtClean="0"/>
              <a:t> </a:t>
            </a:r>
            <a:r>
              <a:rPr lang="pl-PL" dirty="0" err="1" smtClean="0"/>
              <a:t>size</a:t>
            </a:r>
            <a:r>
              <a:rPr lang="pl-PL" dirty="0" smtClean="0"/>
              <a:t> </a:t>
            </a:r>
            <a:r>
              <a:rPr lang="pl-PL" dirty="0" err="1" smtClean="0"/>
              <a:t>adjustment</a:t>
            </a:r>
            <a:endParaRPr lang="pl-PL" dirty="0" smtClean="0"/>
          </a:p>
          <a:p>
            <a:r>
              <a:rPr lang="pl-PL" dirty="0" err="1" smtClean="0"/>
              <a:t>Context</a:t>
            </a:r>
            <a:r>
              <a:rPr lang="pl-PL" dirty="0" smtClean="0"/>
              <a:t>: </a:t>
            </a:r>
            <a:r>
              <a:rPr lang="pl-PL" dirty="0" err="1" smtClean="0"/>
              <a:t>scientific</a:t>
            </a:r>
            <a:r>
              <a:rPr lang="pl-PL" dirty="0" smtClean="0"/>
              <a:t> environment </a:t>
            </a:r>
            <a:r>
              <a:rPr lang="pl-PL" dirty="0" err="1" smtClean="0"/>
              <a:t>at</a:t>
            </a:r>
            <a:r>
              <a:rPr lang="pl-PL" dirty="0" smtClean="0"/>
              <a:t> CERN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2</a:t>
            </a:fld>
            <a:endParaRPr lang="pl-PL"/>
          </a:p>
        </p:txBody>
      </p:sp>
      <p:pic>
        <p:nvPicPr>
          <p:cNvPr id="1026" name="Picture 2" descr="C:\Users\Mariusz\AppData\Local\Temp\Rar$DIa0.236\ownCloud logo with backgrou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07" y="887213"/>
            <a:ext cx="1661348" cy="118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ernbox.web.cern.ch/sites/cernbox.web.cern.ch/files/cernbox-dark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99742"/>
            <a:ext cx="237172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60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Compression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From </a:t>
            </a:r>
            <a:r>
              <a:rPr lang="pl-PL" dirty="0" smtClean="0"/>
              <a:t>TOP20 </a:t>
            </a:r>
            <a:r>
              <a:rPr lang="pl-PL" dirty="0" err="1" smtClean="0"/>
              <a:t>extensions</a:t>
            </a:r>
            <a:r>
              <a:rPr lang="pl-PL" dirty="0" smtClean="0"/>
              <a:t> (</a:t>
            </a:r>
            <a:r>
              <a:rPr lang="pl-PL" dirty="0" err="1" smtClean="0"/>
              <a:t>sizewise</a:t>
            </a:r>
            <a:r>
              <a:rPr lang="pl-PL" dirty="0"/>
              <a:t>)</a:t>
            </a:r>
            <a:r>
              <a:rPr lang="pl-PL" dirty="0" smtClean="0"/>
              <a:t> </a:t>
            </a:r>
            <a:r>
              <a:rPr lang="pl-PL" b="1" dirty="0" err="1" smtClean="0"/>
              <a:t>only</a:t>
            </a:r>
            <a:r>
              <a:rPr lang="pl-PL" b="1" dirty="0" smtClean="0"/>
              <a:t> .txt </a:t>
            </a:r>
            <a:r>
              <a:rPr lang="pl-PL" b="1" dirty="0" err="1" smtClean="0"/>
              <a:t>will</a:t>
            </a:r>
            <a:r>
              <a:rPr lang="pl-PL" b="1" dirty="0" smtClean="0"/>
              <a:t> </a:t>
            </a:r>
            <a:r>
              <a:rPr lang="pl-PL" b="1" dirty="0" err="1" smtClean="0"/>
              <a:t>compress</a:t>
            </a:r>
            <a:r>
              <a:rPr lang="pl-PL" b="1" dirty="0" smtClean="0"/>
              <a:t> </a:t>
            </a:r>
            <a:r>
              <a:rPr lang="pl-PL" b="1" dirty="0" err="1" smtClean="0"/>
              <a:t>well</a:t>
            </a:r>
            <a:endParaRPr lang="pl-PL" dirty="0"/>
          </a:p>
          <a:p>
            <a:r>
              <a:rPr lang="pl-PL" dirty="0" err="1" smtClean="0"/>
              <a:t>Compression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be </a:t>
            </a:r>
            <a:r>
              <a:rPr lang="pl-PL" dirty="0" err="1" smtClean="0"/>
              <a:t>slow</a:t>
            </a:r>
            <a:r>
              <a:rPr lang="pl-PL" dirty="0" smtClean="0"/>
              <a:t>, but </a:t>
            </a:r>
            <a:r>
              <a:rPr lang="pl-PL" dirty="0" err="1" smtClean="0"/>
              <a:t>almost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requests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executed</a:t>
            </a:r>
            <a:r>
              <a:rPr lang="pl-PL" dirty="0" smtClean="0"/>
              <a:t> from desktop </a:t>
            </a:r>
            <a:r>
              <a:rPr lang="pl-PL" dirty="0" err="1" smtClean="0"/>
              <a:t>clients</a:t>
            </a:r>
            <a:endParaRPr lang="pl-PL" dirty="0" smtClean="0"/>
          </a:p>
          <a:p>
            <a:pPr lvl="1"/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20</a:t>
            </a:fld>
            <a:endParaRPr lang="pl-PL"/>
          </a:p>
        </p:txBody>
      </p:sp>
      <p:graphicFrame>
        <p:nvGraphicFramePr>
          <p:cNvPr id="6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1025620"/>
              </p:ext>
            </p:extLst>
          </p:nvPr>
        </p:nvGraphicFramePr>
        <p:xfrm>
          <a:off x="457200" y="2859782"/>
          <a:ext cx="8229600" cy="1734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73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Future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99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Future</a:t>
            </a:r>
            <a:r>
              <a:rPr lang="pl-PL" dirty="0" smtClean="0"/>
              <a:t> - service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err="1" smtClean="0"/>
              <a:t>CernBOX</a:t>
            </a:r>
            <a:r>
              <a:rPr lang="pl-PL" sz="3200" dirty="0"/>
              <a:t> </a:t>
            </a:r>
            <a:r>
              <a:rPr lang="pl-PL" sz="3200" dirty="0" err="1" smtClean="0"/>
              <a:t>fully</a:t>
            </a:r>
            <a:r>
              <a:rPr lang="pl-PL" sz="3200" dirty="0" smtClean="0"/>
              <a:t> </a:t>
            </a:r>
            <a:r>
              <a:rPr lang="pl-PL" sz="3200" dirty="0" err="1" smtClean="0"/>
              <a:t>exposed</a:t>
            </a:r>
            <a:r>
              <a:rPr lang="pl-PL" sz="3200" dirty="0" smtClean="0"/>
              <a:t> to a </a:t>
            </a:r>
            <a:r>
              <a:rPr lang="pl-PL" sz="3200" dirty="0" err="1" smtClean="0"/>
              <a:t>very</a:t>
            </a:r>
            <a:r>
              <a:rPr lang="pl-PL" sz="3200" dirty="0" smtClean="0"/>
              <a:t> </a:t>
            </a:r>
            <a:r>
              <a:rPr lang="pl-PL" sz="3200" dirty="0" err="1" smtClean="0"/>
              <a:t>large</a:t>
            </a:r>
            <a:r>
              <a:rPr lang="pl-PL" sz="3200" dirty="0" smtClean="0"/>
              <a:t> </a:t>
            </a:r>
            <a:r>
              <a:rPr lang="pl-PL" sz="3200" dirty="0" err="1" smtClean="0"/>
              <a:t>scientific</a:t>
            </a:r>
            <a:r>
              <a:rPr lang="pl-PL" sz="3200" dirty="0" smtClean="0"/>
              <a:t> </a:t>
            </a:r>
            <a:r>
              <a:rPr lang="pl-PL" sz="3200" dirty="0" err="1" smtClean="0"/>
              <a:t>repository</a:t>
            </a:r>
            <a:r>
              <a:rPr lang="pl-PL" sz="3200" dirty="0" smtClean="0"/>
              <a:t> (ATLAS, </a:t>
            </a:r>
            <a:r>
              <a:rPr lang="pl-PL" sz="3200" dirty="0" err="1" smtClean="0"/>
              <a:t>LHCb</a:t>
            </a:r>
            <a:r>
              <a:rPr lang="pl-PL" sz="3200" dirty="0" smtClean="0"/>
              <a:t>, CMS…)</a:t>
            </a:r>
            <a:endParaRPr lang="pl-PL" sz="3200" dirty="0" smtClean="0"/>
          </a:p>
          <a:p>
            <a:r>
              <a:rPr lang="pl-PL" sz="3200" dirty="0" err="1" smtClean="0"/>
              <a:t>Fuse-mount</a:t>
            </a:r>
            <a:r>
              <a:rPr lang="pl-PL" sz="3200" dirty="0" smtClean="0"/>
              <a:t> to </a:t>
            </a:r>
            <a:r>
              <a:rPr lang="pl-PL" sz="3200" dirty="0" err="1" smtClean="0"/>
              <a:t>underlying</a:t>
            </a:r>
            <a:r>
              <a:rPr lang="pl-PL" sz="3200" dirty="0" smtClean="0"/>
              <a:t> </a:t>
            </a:r>
            <a:r>
              <a:rPr lang="pl-PL" sz="3200" dirty="0" err="1" smtClean="0"/>
              <a:t>CernBOX</a:t>
            </a:r>
            <a:r>
              <a:rPr lang="pl-PL" sz="3200" dirty="0" smtClean="0"/>
              <a:t> </a:t>
            </a:r>
            <a:r>
              <a:rPr lang="pl-PL" sz="3200" dirty="0" err="1" smtClean="0"/>
              <a:t>storage</a:t>
            </a:r>
            <a:r>
              <a:rPr lang="pl-PL" sz="3200" dirty="0" smtClean="0"/>
              <a:t> </a:t>
            </a:r>
            <a:r>
              <a:rPr lang="pl-PL" sz="3200" dirty="0" err="1" smtClean="0"/>
              <a:t>available</a:t>
            </a:r>
            <a:r>
              <a:rPr lang="pl-PL" sz="3200" dirty="0" smtClean="0"/>
              <a:t> </a:t>
            </a:r>
            <a:r>
              <a:rPr lang="pl-PL" sz="3200" dirty="0" err="1" smtClean="0"/>
              <a:t>everywhere</a:t>
            </a:r>
            <a:r>
              <a:rPr lang="pl-PL" sz="3200" dirty="0" smtClean="0"/>
              <a:t> </a:t>
            </a:r>
            <a:r>
              <a:rPr lang="pl-PL" sz="3200" dirty="0" err="1" smtClean="0"/>
              <a:t>at</a:t>
            </a:r>
            <a:r>
              <a:rPr lang="pl-PL" sz="3200" dirty="0" smtClean="0"/>
              <a:t> CERN</a:t>
            </a:r>
          </a:p>
          <a:p>
            <a:r>
              <a:rPr lang="pl-PL" sz="3200" dirty="0" err="1"/>
              <a:t>Will</a:t>
            </a:r>
            <a:r>
              <a:rPr lang="pl-PL" sz="3200" dirty="0"/>
              <a:t> </a:t>
            </a:r>
            <a:r>
              <a:rPr lang="pl-PL" sz="3200" dirty="0" err="1"/>
              <a:t>users</a:t>
            </a:r>
            <a:r>
              <a:rPr lang="pl-PL" sz="3200" dirty="0"/>
              <a:t> </a:t>
            </a:r>
            <a:r>
              <a:rPr lang="pl-PL" sz="3200" dirty="0" err="1"/>
              <a:t>use</a:t>
            </a:r>
            <a:r>
              <a:rPr lang="pl-PL" sz="3200" dirty="0"/>
              <a:t> </a:t>
            </a:r>
            <a:r>
              <a:rPr lang="pl-PL" sz="3200" dirty="0" err="1"/>
              <a:t>CERNBox</a:t>
            </a:r>
            <a:r>
              <a:rPr lang="pl-PL" sz="3200" dirty="0"/>
              <a:t> in </a:t>
            </a:r>
            <a:r>
              <a:rPr lang="pl-PL" sz="3200" dirty="0" err="1"/>
              <a:t>new</a:t>
            </a:r>
            <a:r>
              <a:rPr lang="pl-PL" sz="3200" dirty="0"/>
              <a:t> </a:t>
            </a:r>
            <a:r>
              <a:rPr lang="pl-PL" sz="3200" dirty="0" err="1"/>
              <a:t>ways</a:t>
            </a:r>
            <a:r>
              <a:rPr lang="pl-PL" sz="3200" dirty="0"/>
              <a:t>?</a:t>
            </a:r>
          </a:p>
          <a:p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Conclusion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Owncloud</a:t>
            </a:r>
            <a:r>
              <a:rPr lang="pl-PL" dirty="0" smtClean="0"/>
              <a:t> </a:t>
            </a:r>
            <a:r>
              <a:rPr lang="pl-PL" dirty="0" err="1" smtClean="0"/>
              <a:t>protocol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simple</a:t>
            </a:r>
            <a:r>
              <a:rPr lang="pl-PL" dirty="0" smtClean="0"/>
              <a:t>, but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enough</a:t>
            </a:r>
            <a:r>
              <a:rPr lang="pl-PL" dirty="0" smtClean="0"/>
              <a:t>?</a:t>
            </a:r>
            <a:endParaRPr lang="pl-PL" dirty="0" smtClean="0"/>
          </a:p>
          <a:p>
            <a:r>
              <a:rPr lang="pl-PL" dirty="0" err="1" smtClean="0"/>
              <a:t>Understand</a:t>
            </a:r>
            <a:r>
              <a:rPr lang="pl-PL" dirty="0" smtClean="0"/>
              <a:t> </a:t>
            </a:r>
            <a:r>
              <a:rPr lang="pl-PL" dirty="0" err="1" smtClean="0"/>
              <a:t>before</a:t>
            </a:r>
            <a:r>
              <a:rPr lang="pl-PL" dirty="0" smtClean="0"/>
              <a:t> </a:t>
            </a:r>
            <a:r>
              <a:rPr lang="pl-PL" dirty="0" err="1" smtClean="0"/>
              <a:t>implementation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 err="1" smtClean="0"/>
              <a:t>Work</a:t>
            </a:r>
            <a:r>
              <a:rPr lang="pl-PL" dirty="0" smtClean="0"/>
              <a:t> in </a:t>
            </a:r>
            <a:r>
              <a:rPr lang="pl-PL" dirty="0" err="1" smtClean="0"/>
              <a:t>progress</a:t>
            </a:r>
            <a:r>
              <a:rPr lang="pl-PL" dirty="0" smtClean="0"/>
              <a:t>!</a:t>
            </a:r>
          </a:p>
          <a:p>
            <a:r>
              <a:rPr lang="pl-PL" dirty="0" err="1" smtClean="0"/>
              <a:t>MSc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AGH</a:t>
            </a:r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23</a:t>
            </a:fld>
            <a:endParaRPr lang="pl-PL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86458683"/>
              </p:ext>
            </p:extLst>
          </p:nvPr>
        </p:nvGraphicFramePr>
        <p:xfrm>
          <a:off x="539552" y="1851670"/>
          <a:ext cx="7776864" cy="167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://alphatech-ltd.com/sites/default/files/work-in-progress-1024x60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435846"/>
            <a:ext cx="2116758" cy="124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88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Conclusion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 smtClean="0"/>
              <a:t>Bundling</a:t>
            </a:r>
            <a:r>
              <a:rPr lang="pl-PL" dirty="0" smtClean="0"/>
              <a:t> </a:t>
            </a:r>
            <a:r>
              <a:rPr lang="pl-PL" dirty="0" err="1" smtClean="0"/>
              <a:t>looks</a:t>
            </a:r>
            <a:r>
              <a:rPr lang="pl-PL" dirty="0" smtClean="0"/>
              <a:t> </a:t>
            </a:r>
            <a:r>
              <a:rPr lang="pl-PL" dirty="0" err="1" smtClean="0"/>
              <a:t>like</a:t>
            </a:r>
            <a:r>
              <a:rPr lang="pl-PL" dirty="0" smtClean="0"/>
              <a:t> </a:t>
            </a:r>
            <a:r>
              <a:rPr lang="pl-PL" dirty="0" smtClean="0"/>
              <a:t>the most </a:t>
            </a:r>
            <a:r>
              <a:rPr lang="pl-PL" dirty="0" err="1" smtClean="0"/>
              <a:t>viable</a:t>
            </a:r>
            <a:r>
              <a:rPr lang="pl-PL" dirty="0" smtClean="0"/>
              <a:t> </a:t>
            </a:r>
            <a:r>
              <a:rPr lang="pl-PL" dirty="0" err="1" smtClean="0"/>
              <a:t>enhancement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err="1" smtClean="0"/>
              <a:t>Further</a:t>
            </a:r>
            <a:r>
              <a:rPr lang="pl-PL" dirty="0" smtClean="0"/>
              <a:t> </a:t>
            </a:r>
            <a:r>
              <a:rPr lang="pl-PL" dirty="0" err="1" smtClean="0"/>
              <a:t>research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needed</a:t>
            </a:r>
            <a:r>
              <a:rPr lang="pl-PL" dirty="0" smtClean="0"/>
              <a:t> for </a:t>
            </a:r>
            <a:r>
              <a:rPr lang="pl-PL" b="1" dirty="0" smtClean="0"/>
              <a:t>delta-</a:t>
            </a:r>
            <a:r>
              <a:rPr lang="pl-PL" b="1" dirty="0" err="1" smtClean="0"/>
              <a:t>sync</a:t>
            </a:r>
            <a:r>
              <a:rPr lang="pl-PL" dirty="0" smtClean="0"/>
              <a:t> and </a:t>
            </a:r>
            <a:r>
              <a:rPr lang="pl-PL" b="1" dirty="0" err="1" smtClean="0"/>
              <a:t>dynamic</a:t>
            </a:r>
            <a:r>
              <a:rPr lang="pl-PL" b="1" dirty="0" smtClean="0"/>
              <a:t> </a:t>
            </a:r>
            <a:r>
              <a:rPr lang="pl-PL" b="1" dirty="0" err="1" smtClean="0"/>
              <a:t>chunking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b="1" dirty="0" smtClean="0"/>
          </a:p>
          <a:p>
            <a:r>
              <a:rPr lang="pl-PL" b="1" dirty="0" err="1" smtClean="0"/>
              <a:t>Compression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less </a:t>
            </a:r>
            <a:r>
              <a:rPr lang="pl-PL" dirty="0" err="1" smtClean="0"/>
              <a:t>likely</a:t>
            </a:r>
            <a:r>
              <a:rPr lang="pl-PL" dirty="0" smtClean="0"/>
              <a:t> to </a:t>
            </a:r>
            <a:r>
              <a:rPr lang="pl-PL" dirty="0" err="1" smtClean="0"/>
              <a:t>enhance</a:t>
            </a:r>
            <a:r>
              <a:rPr lang="pl-PL" dirty="0" smtClean="0"/>
              <a:t> </a:t>
            </a:r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protocol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9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5940152" y="1347614"/>
            <a:ext cx="3008313" cy="1571625"/>
          </a:xfrm>
        </p:spPr>
        <p:txBody>
          <a:bodyPr/>
          <a:lstStyle/>
          <a:p>
            <a:r>
              <a:rPr lang="pl-PL" dirty="0" err="1" smtClean="0"/>
              <a:t>Contact</a:t>
            </a:r>
            <a:r>
              <a:rPr lang="pl-PL" dirty="0" smtClean="0"/>
              <a:t> </a:t>
            </a:r>
            <a:r>
              <a:rPr lang="pl-PL" dirty="0" err="1" smtClean="0"/>
              <a:t>details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half" idx="2"/>
          </p:nvPr>
        </p:nvSpPr>
        <p:spPr>
          <a:xfrm>
            <a:off x="5940152" y="2931790"/>
            <a:ext cx="3008313" cy="2765822"/>
          </a:xfrm>
        </p:spPr>
        <p:txBody>
          <a:bodyPr/>
          <a:lstStyle/>
          <a:p>
            <a:r>
              <a:rPr lang="pl-PL" dirty="0" smtClean="0"/>
              <a:t>Wojciech Jarosz</a:t>
            </a:r>
          </a:p>
          <a:p>
            <a:r>
              <a:rPr lang="pl-PL" dirty="0" smtClean="0"/>
              <a:t>Wojciech.Jarosz@cern.ch</a:t>
            </a:r>
          </a:p>
          <a:p>
            <a:r>
              <a:rPr lang="pl-PL" dirty="0"/>
              <a:t> </a:t>
            </a:r>
            <a:r>
              <a:rPr lang="pl-PL" dirty="0" smtClean="0"/>
              <a:t>+</a:t>
            </a:r>
            <a:r>
              <a:rPr lang="pl-PL" dirty="0"/>
              <a:t>41 22 76 </a:t>
            </a:r>
            <a:r>
              <a:rPr lang="pl-PL" dirty="0" smtClean="0"/>
              <a:t>75970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25</a:t>
            </a:fld>
            <a:endParaRPr lang="pl-PL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483518"/>
            <a:ext cx="5544616" cy="4111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err="1" smtClean="0"/>
              <a:t>Opinions</a:t>
            </a:r>
            <a:r>
              <a:rPr lang="pl-PL" sz="2400" b="1" dirty="0"/>
              <a:t> </a:t>
            </a:r>
            <a:r>
              <a:rPr lang="pl-PL" sz="2400" b="1" dirty="0" smtClean="0"/>
              <a:t>/ </a:t>
            </a:r>
            <a:r>
              <a:rPr lang="pl-PL" sz="2400" b="1" dirty="0" err="1" smtClean="0"/>
              <a:t>questions</a:t>
            </a:r>
            <a:r>
              <a:rPr lang="pl-PL" sz="2400" b="1" dirty="0" smtClean="0"/>
              <a:t> most </a:t>
            </a:r>
            <a:r>
              <a:rPr lang="pl-PL" sz="2400" b="1" dirty="0" err="1" smtClean="0"/>
              <a:t>welcome</a:t>
            </a:r>
            <a:r>
              <a:rPr lang="pl-PL" sz="2400" b="1" dirty="0" smtClean="0"/>
              <a:t>!</a:t>
            </a:r>
          </a:p>
          <a:p>
            <a:r>
              <a:rPr lang="pl-PL" sz="2400" dirty="0" smtClean="0"/>
              <a:t>How the </a:t>
            </a:r>
            <a:r>
              <a:rPr lang="pl-PL" sz="2400" dirty="0" err="1" smtClean="0"/>
              <a:t>usage</a:t>
            </a:r>
            <a:r>
              <a:rPr lang="pl-PL" sz="2400" dirty="0" smtClean="0"/>
              <a:t> </a:t>
            </a:r>
            <a:r>
              <a:rPr lang="pl-PL" sz="2400" dirty="0" err="1" smtClean="0"/>
              <a:t>compares</a:t>
            </a:r>
            <a:r>
              <a:rPr lang="pl-PL" sz="2400" dirty="0" smtClean="0"/>
              <a:t> to </a:t>
            </a:r>
            <a:r>
              <a:rPr lang="pl-PL" sz="2400" dirty="0" err="1" smtClean="0"/>
              <a:t>your</a:t>
            </a:r>
            <a:r>
              <a:rPr lang="pl-PL" sz="2400" dirty="0" smtClean="0"/>
              <a:t> system?</a:t>
            </a:r>
          </a:p>
          <a:p>
            <a:r>
              <a:rPr lang="pl-PL" sz="2400" dirty="0" smtClean="0"/>
              <a:t>How to </a:t>
            </a:r>
            <a:r>
              <a:rPr lang="pl-PL" sz="2400" dirty="0" err="1" smtClean="0"/>
              <a:t>implement</a:t>
            </a:r>
            <a:r>
              <a:rPr lang="pl-PL" sz="2400" dirty="0" smtClean="0"/>
              <a:t> the </a:t>
            </a:r>
            <a:r>
              <a:rPr lang="pl-PL" sz="2400" dirty="0" err="1" smtClean="0"/>
              <a:t>new</a:t>
            </a:r>
            <a:r>
              <a:rPr lang="pl-PL" sz="2400" dirty="0" smtClean="0"/>
              <a:t> </a:t>
            </a:r>
            <a:r>
              <a:rPr lang="pl-PL" sz="2400" dirty="0" err="1" smtClean="0"/>
              <a:t>features</a:t>
            </a:r>
            <a:r>
              <a:rPr lang="pl-PL" sz="2400" dirty="0" smtClean="0"/>
              <a:t>?</a:t>
            </a:r>
          </a:p>
          <a:p>
            <a:r>
              <a:rPr lang="pl-PL" sz="2400" dirty="0" smtClean="0"/>
              <a:t>Feedback, </a:t>
            </a:r>
            <a:r>
              <a:rPr lang="pl-PL" sz="2400" dirty="0" err="1" smtClean="0"/>
              <a:t>ideas</a:t>
            </a:r>
            <a:r>
              <a:rPr lang="pl-PL" sz="2400" dirty="0" smtClean="0"/>
              <a:t>, </a:t>
            </a:r>
            <a:r>
              <a:rPr lang="pl-PL" sz="2400" dirty="0" err="1" smtClean="0"/>
              <a:t>comments</a:t>
            </a:r>
            <a:r>
              <a:rPr lang="pl-PL" sz="2400" dirty="0" smtClean="0"/>
              <a:t>…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420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Introduction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9622"/>
            <a:ext cx="8229600" cy="3394472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Data from </a:t>
            </a:r>
            <a:r>
              <a:rPr lang="pl-PL" dirty="0" err="1" smtClean="0"/>
              <a:t>CERNBox</a:t>
            </a:r>
            <a:r>
              <a:rPr lang="pl-PL" dirty="0" smtClean="0"/>
              <a:t> FS and network </a:t>
            </a:r>
            <a:r>
              <a:rPr lang="pl-PL" dirty="0" err="1" smtClean="0"/>
              <a:t>logs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3</a:t>
            </a:fld>
            <a:endParaRPr lang="pl-PL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72560280"/>
              </p:ext>
            </p:extLst>
          </p:nvPr>
        </p:nvGraphicFramePr>
        <p:xfrm>
          <a:off x="683568" y="1203598"/>
          <a:ext cx="7776864" cy="167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97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CERNBox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GB" dirty="0" smtClean="0"/>
              <a:t>Distinguished features:</a:t>
            </a:r>
            <a:r>
              <a:rPr lang="pl-PL" dirty="0" smtClean="0"/>
              <a:t> </a:t>
            </a:r>
          </a:p>
          <a:p>
            <a:pPr lvl="1">
              <a:lnSpc>
                <a:spcPct val="200000"/>
              </a:lnSpc>
            </a:pPr>
            <a:r>
              <a:rPr lang="pl-PL" sz="1800" dirty="0" err="1" smtClean="0"/>
              <a:t>Integrated</a:t>
            </a:r>
            <a:r>
              <a:rPr lang="pl-PL" sz="1800" dirty="0" smtClean="0"/>
              <a:t> with 80PB of </a:t>
            </a:r>
            <a:r>
              <a:rPr lang="pl-PL" sz="1800" dirty="0" err="1" smtClean="0"/>
              <a:t>physics</a:t>
            </a:r>
            <a:r>
              <a:rPr lang="pl-PL" sz="1800" dirty="0" smtClean="0"/>
              <a:t> data</a:t>
            </a:r>
          </a:p>
          <a:p>
            <a:pPr lvl="1">
              <a:lnSpc>
                <a:spcPct val="200000"/>
              </a:lnSpc>
            </a:pPr>
            <a:r>
              <a:rPr lang="pl-PL" sz="1800" dirty="0" err="1"/>
              <a:t>Future</a:t>
            </a:r>
            <a:r>
              <a:rPr lang="pl-PL" sz="1800" dirty="0"/>
              <a:t>: </a:t>
            </a:r>
            <a:r>
              <a:rPr lang="pl-PL" sz="1800" dirty="0" err="1"/>
              <a:t>easy</a:t>
            </a:r>
            <a:r>
              <a:rPr lang="pl-PL" sz="1800" dirty="0"/>
              <a:t> and </a:t>
            </a:r>
            <a:r>
              <a:rPr lang="pl-PL" sz="1800" dirty="0" err="1"/>
              <a:t>effective</a:t>
            </a:r>
            <a:r>
              <a:rPr lang="pl-PL" sz="1800" dirty="0"/>
              <a:t> to </a:t>
            </a:r>
            <a:r>
              <a:rPr lang="pl-PL" sz="1800" b="1" dirty="0" err="1"/>
              <a:t>share</a:t>
            </a:r>
            <a:r>
              <a:rPr lang="pl-PL" sz="1800" b="1" dirty="0"/>
              <a:t> </a:t>
            </a:r>
            <a:r>
              <a:rPr lang="pl-PL" sz="1800" b="1" dirty="0" err="1"/>
              <a:t>experiment</a:t>
            </a:r>
            <a:r>
              <a:rPr lang="pl-PL" sz="1800" b="1" dirty="0"/>
              <a:t> </a:t>
            </a:r>
            <a:r>
              <a:rPr lang="pl-PL" sz="1800" b="1" dirty="0" err="1" smtClean="0"/>
              <a:t>results</a:t>
            </a:r>
            <a:endParaRPr lang="pl-PL" sz="1800" b="1" dirty="0" smtClean="0"/>
          </a:p>
          <a:p>
            <a:pPr lvl="1">
              <a:lnSpc>
                <a:spcPct val="200000"/>
              </a:lnSpc>
            </a:pPr>
            <a:r>
              <a:rPr lang="pl-PL" sz="1800" dirty="0" err="1" smtClean="0"/>
              <a:t>Future</a:t>
            </a:r>
            <a:r>
              <a:rPr lang="pl-PL" sz="1800" dirty="0" smtClean="0"/>
              <a:t>: </a:t>
            </a:r>
            <a:r>
              <a:rPr lang="pl-PL" sz="1800" dirty="0" err="1" smtClean="0"/>
              <a:t>focus</a:t>
            </a:r>
            <a:r>
              <a:rPr lang="pl-PL" sz="1800" dirty="0" smtClean="0"/>
              <a:t> on </a:t>
            </a:r>
            <a:r>
              <a:rPr lang="pl-PL" sz="1800" dirty="0" err="1" smtClean="0"/>
              <a:t>scientific</a:t>
            </a:r>
            <a:r>
              <a:rPr lang="pl-PL" sz="1800" dirty="0" smtClean="0"/>
              <a:t> </a:t>
            </a:r>
            <a:r>
              <a:rPr lang="pl-PL" sz="1800" dirty="0" err="1" smtClean="0"/>
              <a:t>usage</a:t>
            </a:r>
            <a:endParaRPr lang="pl-PL" sz="1800" dirty="0" smtClean="0"/>
          </a:p>
          <a:p>
            <a:pPr lvl="1">
              <a:lnSpc>
                <a:spcPct val="200000"/>
              </a:lnSpc>
            </a:pPr>
            <a:r>
              <a:rPr lang="pl-PL" sz="1800" dirty="0" err="1" smtClean="0"/>
              <a:t>Currently</a:t>
            </a:r>
            <a:r>
              <a:rPr lang="pl-PL" sz="1800" dirty="0" smtClean="0"/>
              <a:t>: a mix of </a:t>
            </a:r>
            <a:r>
              <a:rPr lang="pl-PL" sz="1800" b="1" dirty="0" err="1" smtClean="0"/>
              <a:t>scientific</a:t>
            </a:r>
            <a:r>
              <a:rPr lang="pl-PL" sz="1800" b="1" dirty="0" smtClean="0"/>
              <a:t> </a:t>
            </a:r>
            <a:r>
              <a:rPr lang="pl-PL" sz="1800" dirty="0" smtClean="0"/>
              <a:t>and </a:t>
            </a:r>
            <a:r>
              <a:rPr lang="pl-PL" sz="1800" b="1" dirty="0" err="1" smtClean="0"/>
              <a:t>personal</a:t>
            </a:r>
            <a:r>
              <a:rPr lang="pl-PL" sz="1800" b="1" dirty="0" smtClean="0"/>
              <a:t> </a:t>
            </a:r>
            <a:r>
              <a:rPr lang="pl-PL" sz="1800" dirty="0" err="1" smtClean="0"/>
              <a:t>use</a:t>
            </a:r>
            <a:endParaRPr lang="pl-PL" sz="1800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443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CERNBox</a:t>
            </a:r>
            <a:r>
              <a:rPr lang="pl-PL" dirty="0" smtClean="0"/>
              <a:t> as of </a:t>
            </a:r>
            <a:r>
              <a:rPr lang="pl-PL" dirty="0" err="1" smtClean="0"/>
              <a:t>Oct</a:t>
            </a:r>
            <a:r>
              <a:rPr lang="pl-PL" dirty="0" smtClean="0"/>
              <a:t> 15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300"/>
              </a:lnSpc>
            </a:pPr>
            <a:r>
              <a:rPr lang="pl-PL" dirty="0" smtClean="0"/>
              <a:t>~ </a:t>
            </a:r>
            <a:r>
              <a:rPr lang="pl-PL" b="1" dirty="0" smtClean="0"/>
              <a:t>31 TB </a:t>
            </a:r>
            <a:r>
              <a:rPr lang="pl-PL" dirty="0" smtClean="0"/>
              <a:t>of data</a:t>
            </a:r>
          </a:p>
          <a:p>
            <a:pPr>
              <a:lnSpc>
                <a:spcPts val="3300"/>
              </a:lnSpc>
            </a:pPr>
            <a:r>
              <a:rPr lang="pl-PL" dirty="0" smtClean="0"/>
              <a:t>~ </a:t>
            </a:r>
            <a:r>
              <a:rPr lang="pl-PL" b="1" dirty="0" smtClean="0"/>
              <a:t>3700</a:t>
            </a:r>
            <a:r>
              <a:rPr lang="pl-PL" dirty="0" smtClean="0"/>
              <a:t> </a:t>
            </a:r>
            <a:r>
              <a:rPr lang="pl-PL" dirty="0" err="1" smtClean="0"/>
              <a:t>users</a:t>
            </a:r>
            <a:endParaRPr lang="pl-PL" dirty="0" smtClean="0"/>
          </a:p>
          <a:p>
            <a:pPr>
              <a:lnSpc>
                <a:spcPts val="3300"/>
              </a:lnSpc>
            </a:pPr>
            <a:r>
              <a:rPr lang="pl-PL" dirty="0"/>
              <a:t>~ </a:t>
            </a:r>
            <a:r>
              <a:rPr lang="pl-PL" b="1" dirty="0" smtClean="0"/>
              <a:t>24 milion </a:t>
            </a:r>
            <a:r>
              <a:rPr lang="pl-PL" dirty="0" err="1" smtClean="0"/>
              <a:t>files</a:t>
            </a:r>
            <a:r>
              <a:rPr lang="pl-PL" dirty="0" smtClean="0"/>
              <a:t> in ~ </a:t>
            </a:r>
            <a:r>
              <a:rPr lang="pl-PL" b="1" dirty="0" smtClean="0"/>
              <a:t>3 milion </a:t>
            </a:r>
            <a:r>
              <a:rPr lang="pl-PL" dirty="0" err="1" smtClean="0"/>
              <a:t>directories</a:t>
            </a:r>
            <a:endParaRPr lang="pl-PL" dirty="0" smtClean="0"/>
          </a:p>
          <a:p>
            <a:pPr>
              <a:lnSpc>
                <a:spcPts val="3300"/>
              </a:lnSpc>
            </a:pPr>
            <a:r>
              <a:rPr lang="pl-PL" dirty="0" err="1" smtClean="0"/>
              <a:t>Average</a:t>
            </a:r>
            <a:r>
              <a:rPr lang="pl-PL" dirty="0" smtClean="0"/>
              <a:t> file </a:t>
            </a:r>
            <a:r>
              <a:rPr lang="pl-PL" dirty="0" err="1" smtClean="0"/>
              <a:t>size</a:t>
            </a:r>
            <a:r>
              <a:rPr lang="pl-PL" dirty="0" smtClean="0"/>
              <a:t>: ~ </a:t>
            </a:r>
            <a:r>
              <a:rPr lang="pl-PL" b="1" dirty="0" smtClean="0"/>
              <a:t>1.3 MB</a:t>
            </a:r>
            <a:r>
              <a:rPr lang="pl-PL" dirty="0" smtClean="0"/>
              <a:t>, median file </a:t>
            </a:r>
            <a:r>
              <a:rPr lang="pl-PL" dirty="0" err="1" smtClean="0"/>
              <a:t>size</a:t>
            </a:r>
            <a:r>
              <a:rPr lang="pl-PL" dirty="0" smtClean="0"/>
              <a:t> &lt; </a:t>
            </a:r>
            <a:r>
              <a:rPr lang="pl-PL" b="1" dirty="0" smtClean="0"/>
              <a:t>100kB</a:t>
            </a:r>
          </a:p>
          <a:p>
            <a:pPr>
              <a:lnSpc>
                <a:spcPts val="3300"/>
              </a:lnSpc>
            </a:pPr>
            <a:r>
              <a:rPr lang="pl-PL" b="1" dirty="0" smtClean="0"/>
              <a:t>200k </a:t>
            </a:r>
            <a:r>
              <a:rPr lang="pl-PL" dirty="0" smtClean="0"/>
              <a:t>file </a:t>
            </a:r>
            <a:r>
              <a:rPr lang="pl-PL" dirty="0" err="1" smtClean="0"/>
              <a:t>uploads</a:t>
            </a:r>
            <a:r>
              <a:rPr lang="pl-PL" dirty="0" smtClean="0"/>
              <a:t> / </a:t>
            </a:r>
            <a:r>
              <a:rPr lang="pl-PL" dirty="0" err="1" smtClean="0"/>
              <a:t>downloads</a:t>
            </a:r>
            <a:r>
              <a:rPr lang="pl-PL" dirty="0" smtClean="0"/>
              <a:t> per </a:t>
            </a:r>
            <a:r>
              <a:rPr lang="pl-PL" dirty="0" err="1" smtClean="0"/>
              <a:t>day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11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Filesizes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283038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82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Files</a:t>
            </a:r>
            <a:r>
              <a:rPr lang="pl-PL" dirty="0" smtClean="0"/>
              <a:t> </a:t>
            </a:r>
            <a:r>
              <a:rPr lang="pl-PL" dirty="0" err="1" smtClean="0"/>
              <a:t>count</a:t>
            </a:r>
            <a:r>
              <a:rPr lang="pl-PL" dirty="0" smtClean="0"/>
              <a:t> and </a:t>
            </a:r>
            <a:r>
              <a:rPr lang="pl-PL" dirty="0" err="1" smtClean="0"/>
              <a:t>size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7</a:t>
            </a:fld>
            <a:endParaRPr lang="pl-PL"/>
          </a:p>
        </p:txBody>
      </p:sp>
      <p:sp>
        <p:nvSpPr>
          <p:cNvPr id="4" name="Elipsa 3"/>
          <p:cNvSpPr/>
          <p:nvPr/>
        </p:nvSpPr>
        <p:spPr>
          <a:xfrm>
            <a:off x="971600" y="3795886"/>
            <a:ext cx="288032" cy="36004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395536" y="4227934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rgbClr val="FF0000"/>
                </a:solidFill>
              </a:rPr>
              <a:t>No </a:t>
            </a:r>
            <a:r>
              <a:rPr lang="pl-PL" sz="1200" dirty="0" err="1" smtClean="0">
                <a:solidFill>
                  <a:srgbClr val="FF0000"/>
                </a:solidFill>
              </a:rPr>
              <a:t>extension</a:t>
            </a:r>
            <a:endParaRPr lang="pl-PL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err="1" smtClean="0"/>
              <a:t>Where</a:t>
            </a:r>
            <a:r>
              <a:rPr lang="pl-PL" sz="3200" dirty="0" smtClean="0"/>
              <a:t> </a:t>
            </a:r>
            <a:r>
              <a:rPr lang="pl-PL" sz="3200" dirty="0" err="1" smtClean="0"/>
              <a:t>are</a:t>
            </a:r>
            <a:r>
              <a:rPr lang="pl-PL" sz="3200" dirty="0" smtClean="0"/>
              <a:t> the </a:t>
            </a:r>
            <a:r>
              <a:rPr lang="pl-PL" sz="3200" dirty="0" err="1" smtClean="0"/>
              <a:t>transfers</a:t>
            </a:r>
            <a:r>
              <a:rPr lang="pl-PL" sz="3200" dirty="0" smtClean="0"/>
              <a:t> </a:t>
            </a:r>
            <a:r>
              <a:rPr lang="pl-PL" sz="3200" dirty="0" err="1" smtClean="0"/>
              <a:t>coming</a:t>
            </a:r>
            <a:r>
              <a:rPr lang="pl-PL" sz="3200" dirty="0" smtClean="0"/>
              <a:t> from?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093559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25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err="1" smtClean="0"/>
              <a:t>Downloads</a:t>
            </a:r>
            <a:r>
              <a:rPr lang="pl-PL" sz="4800" dirty="0" smtClean="0"/>
              <a:t> vs </a:t>
            </a:r>
            <a:r>
              <a:rPr lang="pl-PL" sz="4800" dirty="0" err="1" smtClean="0"/>
              <a:t>Uploads</a:t>
            </a:r>
            <a:endParaRPr lang="pl-PL" sz="48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828679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CS3 Zurich, January 2016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C32B6-7093-4774-9C7C-9F686042C74C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56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1472</TotalTime>
  <Words>782</Words>
  <Application>Microsoft Office PowerPoint</Application>
  <PresentationFormat>Pokaz na ekranie (16:9)</PresentationFormat>
  <Paragraphs>209</Paragraphs>
  <Slides>25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Kierownictwo</vt:lpstr>
      <vt:lpstr>A study of delta sync and other optimisations in HTTP/WebDav synchronisation protocols</vt:lpstr>
      <vt:lpstr>Introduction</vt:lpstr>
      <vt:lpstr>Introduction</vt:lpstr>
      <vt:lpstr>CERNBox</vt:lpstr>
      <vt:lpstr>CERNBox as of Oct 15</vt:lpstr>
      <vt:lpstr>Filesizes</vt:lpstr>
      <vt:lpstr>Files count and size</vt:lpstr>
      <vt:lpstr>Where are the transfers coming from?</vt:lpstr>
      <vt:lpstr>Downloads vs Uploads</vt:lpstr>
      <vt:lpstr>Protocol - chunking</vt:lpstr>
      <vt:lpstr>Enhancements to the current OwnCloud protocol</vt:lpstr>
      <vt:lpstr>Bundling</vt:lpstr>
      <vt:lpstr>Bundling</vt:lpstr>
      <vt:lpstr>Bundling</vt:lpstr>
      <vt:lpstr>Bundling</vt:lpstr>
      <vt:lpstr>Extensions and filesizes</vt:lpstr>
      <vt:lpstr>Delta-sync</vt:lpstr>
      <vt:lpstr>ROOT files</vt:lpstr>
      <vt:lpstr>Delta-sync</vt:lpstr>
      <vt:lpstr>Compression</vt:lpstr>
      <vt:lpstr>Future</vt:lpstr>
      <vt:lpstr>Future - service</vt:lpstr>
      <vt:lpstr>Conclusion</vt:lpstr>
      <vt:lpstr>Conclusion</vt:lpstr>
      <vt:lpstr>Contact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delta sync and other optimisation in HTTP/WebDav synchronisation protocols</dc:title>
  <dc:creator>Mariusz Welna</dc:creator>
  <cp:lastModifiedBy>Mariusz Welna</cp:lastModifiedBy>
  <cp:revision>58</cp:revision>
  <dcterms:created xsi:type="dcterms:W3CDTF">2016-01-10T17:03:35Z</dcterms:created>
  <dcterms:modified xsi:type="dcterms:W3CDTF">2016-01-17T21:30:25Z</dcterms:modified>
</cp:coreProperties>
</file>